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59"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AE99D1E-DCE6-418E-9EF6-85BBEE6A74FB}" type="datetimeFigureOut">
              <a:rPr lang="en-IE" smtClean="0"/>
              <a:t>25/04/2020</a:t>
            </a:fld>
            <a:endParaRPr lang="en-IE"/>
          </a:p>
        </p:txBody>
      </p:sp>
      <p:sp>
        <p:nvSpPr>
          <p:cNvPr id="5" name="Footer Placeholder 4"/>
          <p:cNvSpPr>
            <a:spLocks noGrp="1"/>
          </p:cNvSpPr>
          <p:nvPr>
            <p:ph type="ftr" sz="quarter" idx="11"/>
          </p:nvPr>
        </p:nvSpPr>
        <p:spPr>
          <a:xfrm>
            <a:off x="1371600" y="4323845"/>
            <a:ext cx="6400800" cy="365125"/>
          </a:xfrm>
        </p:spPr>
        <p:txBody>
          <a:bodyPr/>
          <a:lstStyle/>
          <a:p>
            <a:endParaRPr lang="en-IE"/>
          </a:p>
        </p:txBody>
      </p:sp>
      <p:sp>
        <p:nvSpPr>
          <p:cNvPr id="6" name="Slide Number Placeholder 5"/>
          <p:cNvSpPr>
            <a:spLocks noGrp="1"/>
          </p:cNvSpPr>
          <p:nvPr>
            <p:ph type="sldNum" sz="quarter" idx="12"/>
          </p:nvPr>
        </p:nvSpPr>
        <p:spPr>
          <a:xfrm>
            <a:off x="8077200" y="1430866"/>
            <a:ext cx="2743200" cy="365125"/>
          </a:xfrm>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239927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99D1E-DCE6-418E-9EF6-85BBEE6A74FB}" type="datetimeFigureOut">
              <a:rPr lang="en-IE" smtClean="0"/>
              <a:t>25/04/2020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240086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E99D1E-DCE6-418E-9EF6-85BBEE6A74FB}" type="datetimeFigureOut">
              <a:rPr lang="en-IE" smtClean="0"/>
              <a:t>25/04/2020</a:t>
            </a:fld>
            <a:endParaRPr lang="en-IE"/>
          </a:p>
        </p:txBody>
      </p:sp>
      <p:sp>
        <p:nvSpPr>
          <p:cNvPr id="6" name="Footer Placeholder 5"/>
          <p:cNvSpPr>
            <a:spLocks noGrp="1"/>
          </p:cNvSpPr>
          <p:nvPr>
            <p:ph type="ftr" sz="quarter" idx="11"/>
          </p:nvPr>
        </p:nvSpPr>
        <p:spPr>
          <a:xfrm>
            <a:off x="685800" y="379941"/>
            <a:ext cx="6991492" cy="365125"/>
          </a:xfrm>
        </p:spPr>
        <p:txBody>
          <a:bodyPr/>
          <a:lstStyle/>
          <a:p>
            <a:endParaRPr lang="en-IE"/>
          </a:p>
        </p:txBody>
      </p:sp>
      <p:sp>
        <p:nvSpPr>
          <p:cNvPr id="7" name="Slide Number Placeholder 6"/>
          <p:cNvSpPr>
            <a:spLocks noGrp="1"/>
          </p:cNvSpPr>
          <p:nvPr>
            <p:ph type="sldNum" sz="quarter" idx="12"/>
          </p:nvPr>
        </p:nvSpPr>
        <p:spPr>
          <a:xfrm>
            <a:off x="10862452" y="381000"/>
            <a:ext cx="643748" cy="365125"/>
          </a:xfrm>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33838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E99D1E-DCE6-418E-9EF6-85BBEE6A74FB}" type="datetimeFigureOut">
              <a:rPr lang="en-IE" smtClean="0"/>
              <a:t>25/04/2020</a:t>
            </a:fld>
            <a:endParaRPr lang="en-IE"/>
          </a:p>
        </p:txBody>
      </p:sp>
      <p:sp>
        <p:nvSpPr>
          <p:cNvPr id="6" name="Footer Placeholder 5"/>
          <p:cNvSpPr>
            <a:spLocks noGrp="1"/>
          </p:cNvSpPr>
          <p:nvPr>
            <p:ph type="ftr" sz="quarter" idx="11"/>
          </p:nvPr>
        </p:nvSpPr>
        <p:spPr>
          <a:xfrm>
            <a:off x="685800" y="379941"/>
            <a:ext cx="6991492" cy="365125"/>
          </a:xfrm>
        </p:spPr>
        <p:txBody>
          <a:bodyPr/>
          <a:lstStyle/>
          <a:p>
            <a:endParaRPr lang="en-IE"/>
          </a:p>
        </p:txBody>
      </p:sp>
      <p:sp>
        <p:nvSpPr>
          <p:cNvPr id="7" name="Slide Number Placeholder 6"/>
          <p:cNvSpPr>
            <a:spLocks noGrp="1"/>
          </p:cNvSpPr>
          <p:nvPr>
            <p:ph type="sldNum" sz="quarter" idx="12"/>
          </p:nvPr>
        </p:nvSpPr>
        <p:spPr>
          <a:xfrm>
            <a:off x="10862452" y="381000"/>
            <a:ext cx="643748" cy="365125"/>
          </a:xfrm>
        </p:spPr>
        <p:txBody>
          <a:bodyPr/>
          <a:lstStyle/>
          <a:p>
            <a:fld id="{819B8E29-27A5-4D2B-B452-8E8F2325BAF2}" type="slidenum">
              <a:rPr lang="en-IE" smtClean="0"/>
              <a:t>‹#›</a:t>
            </a:fld>
            <a:endParaRPr lang="en-IE"/>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2338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AE99D1E-DCE6-418E-9EF6-85BBEE6A74FB}" type="datetimeFigureOut">
              <a:rPr lang="en-IE" smtClean="0"/>
              <a:t>25/04/2020</a:t>
            </a:fld>
            <a:endParaRPr lang="en-IE"/>
          </a:p>
        </p:txBody>
      </p:sp>
      <p:sp>
        <p:nvSpPr>
          <p:cNvPr id="6" name="Footer Placeholder 5"/>
          <p:cNvSpPr>
            <a:spLocks noGrp="1"/>
          </p:cNvSpPr>
          <p:nvPr>
            <p:ph type="ftr" sz="quarter" idx="11"/>
          </p:nvPr>
        </p:nvSpPr>
        <p:spPr>
          <a:xfrm>
            <a:off x="685800" y="378883"/>
            <a:ext cx="6991492" cy="365125"/>
          </a:xfrm>
        </p:spPr>
        <p:txBody>
          <a:bodyPr/>
          <a:lstStyle/>
          <a:p>
            <a:endParaRPr lang="en-IE"/>
          </a:p>
        </p:txBody>
      </p:sp>
      <p:sp>
        <p:nvSpPr>
          <p:cNvPr id="7" name="Slide Number Placeholder 6"/>
          <p:cNvSpPr>
            <a:spLocks noGrp="1"/>
          </p:cNvSpPr>
          <p:nvPr>
            <p:ph type="sldNum" sz="quarter" idx="12"/>
          </p:nvPr>
        </p:nvSpPr>
        <p:spPr>
          <a:xfrm>
            <a:off x="10862452" y="381000"/>
            <a:ext cx="643748" cy="365125"/>
          </a:xfrm>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1904632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E99D1E-DCE6-418E-9EF6-85BBEE6A74FB}" type="datetimeFigureOut">
              <a:rPr lang="en-IE" smtClean="0"/>
              <a:t>25/04/2020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856739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E99D1E-DCE6-418E-9EF6-85BBEE6A74FB}" type="datetimeFigureOut">
              <a:rPr lang="en-IE" smtClean="0"/>
              <a:t>25/04/2020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4207186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99D1E-DCE6-418E-9EF6-85BBEE6A74FB}" type="datetimeFigureOut">
              <a:rPr lang="en-IE" smtClean="0"/>
              <a:t>25/04/2020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609147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AE99D1E-DCE6-418E-9EF6-85BBEE6A74FB}" type="datetimeFigureOut">
              <a:rPr lang="en-IE" smtClean="0"/>
              <a:t>25/04/2020</a:t>
            </a:fld>
            <a:endParaRPr lang="en-IE"/>
          </a:p>
        </p:txBody>
      </p:sp>
      <p:sp>
        <p:nvSpPr>
          <p:cNvPr id="5" name="Footer Placeholder 4"/>
          <p:cNvSpPr>
            <a:spLocks noGrp="1"/>
          </p:cNvSpPr>
          <p:nvPr>
            <p:ph type="ftr" sz="quarter" idx="11"/>
          </p:nvPr>
        </p:nvSpPr>
        <p:spPr>
          <a:xfrm>
            <a:off x="685800" y="381000"/>
            <a:ext cx="6991492" cy="365125"/>
          </a:xfrm>
        </p:spPr>
        <p:txBody>
          <a:bodyPr/>
          <a:lstStyle/>
          <a:p>
            <a:endParaRPr lang="en-IE"/>
          </a:p>
        </p:txBody>
      </p:sp>
      <p:sp>
        <p:nvSpPr>
          <p:cNvPr id="6" name="Slide Number Placeholder 5"/>
          <p:cNvSpPr>
            <a:spLocks noGrp="1"/>
          </p:cNvSpPr>
          <p:nvPr>
            <p:ph type="sldNum" sz="quarter" idx="12"/>
          </p:nvPr>
        </p:nvSpPr>
        <p:spPr>
          <a:xfrm>
            <a:off x="10862452" y="381000"/>
            <a:ext cx="643748" cy="365125"/>
          </a:xfrm>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278129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99D1E-DCE6-418E-9EF6-85BBEE6A74FB}" type="datetimeFigureOut">
              <a:rPr lang="en-IE" smtClean="0"/>
              <a:t>25/04/2020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2277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AE99D1E-DCE6-418E-9EF6-85BBEE6A74FB}" type="datetimeFigureOut">
              <a:rPr lang="en-IE" smtClean="0"/>
              <a:t>25/04/2020</a:t>
            </a:fld>
            <a:endParaRPr lang="en-IE"/>
          </a:p>
        </p:txBody>
      </p:sp>
      <p:sp>
        <p:nvSpPr>
          <p:cNvPr id="5" name="Footer Placeholder 4"/>
          <p:cNvSpPr>
            <a:spLocks noGrp="1"/>
          </p:cNvSpPr>
          <p:nvPr>
            <p:ph type="ftr" sz="quarter" idx="11"/>
          </p:nvPr>
        </p:nvSpPr>
        <p:spPr>
          <a:xfrm>
            <a:off x="685800" y="381001"/>
            <a:ext cx="6991492" cy="364065"/>
          </a:xfrm>
        </p:spPr>
        <p:txBody>
          <a:bodyPr/>
          <a:lstStyle/>
          <a:p>
            <a:endParaRPr lang="en-IE"/>
          </a:p>
        </p:txBody>
      </p:sp>
      <p:sp>
        <p:nvSpPr>
          <p:cNvPr id="6" name="Slide Number Placeholder 5"/>
          <p:cNvSpPr>
            <a:spLocks noGrp="1"/>
          </p:cNvSpPr>
          <p:nvPr>
            <p:ph type="sldNum" sz="quarter" idx="12"/>
          </p:nvPr>
        </p:nvSpPr>
        <p:spPr>
          <a:xfrm>
            <a:off x="10862452" y="381000"/>
            <a:ext cx="643748" cy="365125"/>
          </a:xfrm>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17242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E99D1E-DCE6-418E-9EF6-85BBEE6A74FB}" type="datetimeFigureOut">
              <a:rPr lang="en-IE" smtClean="0"/>
              <a:t>25/04/2020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136249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E99D1E-DCE6-418E-9EF6-85BBEE6A74FB}" type="datetimeFigureOut">
              <a:rPr lang="en-IE" smtClean="0"/>
              <a:t>25/04/2020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365953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E99D1E-DCE6-418E-9EF6-85BBEE6A74FB}" type="datetimeFigureOut">
              <a:rPr lang="en-IE" smtClean="0"/>
              <a:t>25/04/2020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1520930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99D1E-DCE6-418E-9EF6-85BBEE6A74FB}" type="datetimeFigureOut">
              <a:rPr lang="en-IE" smtClean="0"/>
              <a:t>25/04/2020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176190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99D1E-DCE6-418E-9EF6-85BBEE6A74FB}" type="datetimeFigureOut">
              <a:rPr lang="en-IE" smtClean="0"/>
              <a:t>25/04/2020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58295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99D1E-DCE6-418E-9EF6-85BBEE6A74FB}" type="datetimeFigureOut">
              <a:rPr lang="en-IE" smtClean="0"/>
              <a:t>25/04/2020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19B8E29-27A5-4D2B-B452-8E8F2325BAF2}" type="slidenum">
              <a:rPr lang="en-IE" smtClean="0"/>
              <a:t>‹#›</a:t>
            </a:fld>
            <a:endParaRPr lang="en-IE"/>
          </a:p>
        </p:txBody>
      </p:sp>
    </p:spTree>
    <p:extLst>
      <p:ext uri="{BB962C8B-B14F-4D97-AF65-F5344CB8AC3E}">
        <p14:creationId xmlns:p14="http://schemas.microsoft.com/office/powerpoint/2010/main" val="165843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E99D1E-DCE6-418E-9EF6-85BBEE6A74FB}" type="datetimeFigureOut">
              <a:rPr lang="en-IE" smtClean="0"/>
              <a:t>25/04/2020</a:t>
            </a:fld>
            <a:endParaRPr lang="en-IE"/>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9B8E29-27A5-4D2B-B452-8E8F2325BAF2}" type="slidenum">
              <a:rPr lang="en-IE" smtClean="0"/>
              <a:t>‹#›</a:t>
            </a:fld>
            <a:endParaRPr lang="en-IE"/>
          </a:p>
        </p:txBody>
      </p:sp>
    </p:spTree>
    <p:extLst>
      <p:ext uri="{BB962C8B-B14F-4D97-AF65-F5344CB8AC3E}">
        <p14:creationId xmlns:p14="http://schemas.microsoft.com/office/powerpoint/2010/main" val="3104726808"/>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cogg.ie/wp-content/uploads/19.Ainmhithe-sa-Choill-asal.pdf"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Rang a </a:t>
            </a:r>
            <a:r>
              <a:rPr lang="en-IE" dirty="0" err="1"/>
              <a:t>hAon</a:t>
            </a:r>
            <a:r>
              <a:rPr lang="en-IE" dirty="0"/>
              <a:t> </a:t>
            </a:r>
          </a:p>
        </p:txBody>
      </p:sp>
      <p:sp>
        <p:nvSpPr>
          <p:cNvPr id="3" name="Subtitle 2"/>
          <p:cNvSpPr>
            <a:spLocks noGrp="1"/>
          </p:cNvSpPr>
          <p:nvPr>
            <p:ph type="subTitle" idx="1"/>
          </p:nvPr>
        </p:nvSpPr>
        <p:spPr/>
        <p:txBody>
          <a:bodyPr/>
          <a:lstStyle/>
          <a:p>
            <a:r>
              <a:rPr lang="en-IE" dirty="0"/>
              <a:t>27ú </a:t>
            </a:r>
            <a:r>
              <a:rPr lang="en-IE" dirty="0" err="1"/>
              <a:t>Aibreáin</a:t>
            </a:r>
            <a:r>
              <a:rPr lang="en-IE" dirty="0"/>
              <a:t>- 1d </a:t>
            </a:r>
            <a:r>
              <a:rPr lang="en-IE" dirty="0" err="1"/>
              <a:t>Bealtaine</a:t>
            </a:r>
            <a:r>
              <a:rPr lang="en-IE" dirty="0"/>
              <a:t> 2020</a:t>
            </a:r>
          </a:p>
        </p:txBody>
      </p:sp>
    </p:spTree>
    <p:extLst>
      <p:ext uri="{BB962C8B-B14F-4D97-AF65-F5344CB8AC3E}">
        <p14:creationId xmlns:p14="http://schemas.microsoft.com/office/powerpoint/2010/main" val="381820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83" y="584477"/>
            <a:ext cx="8610600" cy="1293028"/>
          </a:xfrm>
        </p:spPr>
        <p:txBody>
          <a:bodyPr/>
          <a:lstStyle/>
          <a:p>
            <a:pPr algn="ctr"/>
            <a:r>
              <a:rPr lang="en-IE" dirty="0" err="1"/>
              <a:t>Gaeilge</a:t>
            </a:r>
            <a:r>
              <a:rPr lang="en-IE" dirty="0"/>
              <a:t> </a:t>
            </a:r>
          </a:p>
        </p:txBody>
      </p:sp>
      <p:sp>
        <p:nvSpPr>
          <p:cNvPr id="3" name="Content Placeholder 2"/>
          <p:cNvSpPr>
            <a:spLocks noGrp="1"/>
          </p:cNvSpPr>
          <p:nvPr>
            <p:ph idx="1"/>
          </p:nvPr>
        </p:nvSpPr>
        <p:spPr/>
        <p:txBody>
          <a:bodyPr>
            <a:normAutofit fontScale="92500" lnSpcReduction="20000"/>
          </a:bodyPr>
          <a:lstStyle/>
          <a:p>
            <a:r>
              <a:rPr lang="en-IE" dirty="0" err="1"/>
              <a:t>Éist</a:t>
            </a:r>
            <a:r>
              <a:rPr lang="en-IE" dirty="0"/>
              <a:t> leis an </a:t>
            </a:r>
            <a:r>
              <a:rPr lang="en-IE" dirty="0" err="1"/>
              <a:t>scéal</a:t>
            </a:r>
            <a:r>
              <a:rPr lang="en-IE" dirty="0"/>
              <a:t> </a:t>
            </a:r>
            <a:r>
              <a:rPr lang="en-IE" dirty="0" err="1"/>
              <a:t>agus</a:t>
            </a:r>
            <a:r>
              <a:rPr lang="en-IE" dirty="0"/>
              <a:t> cur </a:t>
            </a:r>
            <a:r>
              <a:rPr lang="en-IE" dirty="0" err="1"/>
              <a:t>scríobh</a:t>
            </a:r>
            <a:r>
              <a:rPr lang="en-IE" dirty="0"/>
              <a:t> </a:t>
            </a:r>
            <a:r>
              <a:rPr lang="en-IE" dirty="0" err="1"/>
              <a:t>amach</a:t>
            </a:r>
            <a:r>
              <a:rPr lang="en-IE" dirty="0"/>
              <a:t> </a:t>
            </a:r>
          </a:p>
          <a:p>
            <a:pPr marL="0" indent="0">
              <a:buNone/>
            </a:pPr>
            <a:r>
              <a:rPr lang="en-IE" dirty="0" err="1"/>
              <a:t>na</a:t>
            </a:r>
            <a:r>
              <a:rPr lang="en-IE" dirty="0"/>
              <a:t> </a:t>
            </a:r>
            <a:r>
              <a:rPr lang="en-IE" dirty="0" err="1"/>
              <a:t>freagraí</a:t>
            </a:r>
            <a:r>
              <a:rPr lang="en-IE" dirty="0"/>
              <a:t> </a:t>
            </a:r>
            <a:r>
              <a:rPr lang="en-IE" dirty="0" err="1"/>
              <a:t>cearta</a:t>
            </a:r>
            <a:r>
              <a:rPr lang="en-IE" dirty="0"/>
              <a:t> do </a:t>
            </a:r>
            <a:r>
              <a:rPr lang="en-IE" dirty="0" err="1"/>
              <a:t>na</a:t>
            </a:r>
            <a:r>
              <a:rPr lang="en-IE" dirty="0"/>
              <a:t> </a:t>
            </a:r>
            <a:r>
              <a:rPr lang="en-IE" dirty="0" err="1"/>
              <a:t>ceisteanna</a:t>
            </a:r>
            <a:r>
              <a:rPr lang="en-IE" dirty="0"/>
              <a:t>.</a:t>
            </a:r>
          </a:p>
          <a:p>
            <a:pPr marL="0" indent="0">
              <a:buNone/>
            </a:pPr>
            <a:r>
              <a:rPr lang="en-IE" dirty="0"/>
              <a:t>Listen to </a:t>
            </a:r>
            <a:r>
              <a:rPr lang="en-IE" dirty="0" err="1"/>
              <a:t>Múinteoir</a:t>
            </a:r>
            <a:r>
              <a:rPr lang="en-IE" dirty="0"/>
              <a:t> Donna reading the story and </a:t>
            </a:r>
          </a:p>
          <a:p>
            <a:pPr marL="0" indent="0">
              <a:buNone/>
            </a:pPr>
            <a:r>
              <a:rPr lang="en-IE" dirty="0"/>
              <a:t>Then write out the answers to the questions.</a:t>
            </a:r>
          </a:p>
          <a:p>
            <a:pPr marL="0" indent="0">
              <a:buNone/>
            </a:pPr>
            <a:endParaRPr lang="en-IE" dirty="0"/>
          </a:p>
          <a:p>
            <a:pPr marL="0" indent="0">
              <a:buNone/>
            </a:pPr>
            <a:endParaRPr lang="en-IE" dirty="0"/>
          </a:p>
          <a:p>
            <a:pPr marL="0" indent="0">
              <a:buNone/>
            </a:pPr>
            <a:r>
              <a:rPr lang="en-IE" dirty="0"/>
              <a:t>Get the full story and PDF including questions at the link below</a:t>
            </a:r>
          </a:p>
          <a:p>
            <a:pPr marL="0" indent="0">
              <a:buNone/>
            </a:pPr>
            <a:endParaRPr lang="en-IE" dirty="0"/>
          </a:p>
          <a:p>
            <a:pPr marL="0" indent="0">
              <a:buNone/>
            </a:pPr>
            <a:endParaRPr lang="en-IE" dirty="0"/>
          </a:p>
          <a:p>
            <a:pPr marL="0" indent="0">
              <a:buNone/>
            </a:pPr>
            <a:r>
              <a:rPr lang="en-IE" dirty="0">
                <a:hlinkClick r:id="rId4"/>
              </a:rPr>
              <a:t>https://www.cogg.ie/wp-content/uploads/19.Ainmhithe-sa-Choill-asal.pdf</a:t>
            </a:r>
            <a:endParaRPr lang="en-IE" dirty="0"/>
          </a:p>
          <a:p>
            <a:r>
              <a:rPr lang="en-IE" dirty="0" err="1"/>
              <a:t>Tarraing</a:t>
            </a:r>
            <a:r>
              <a:rPr lang="en-IE" dirty="0"/>
              <a:t> </a:t>
            </a:r>
            <a:r>
              <a:rPr lang="en-IE" dirty="0" err="1"/>
              <a:t>pictiúr</a:t>
            </a:r>
            <a:r>
              <a:rPr lang="en-IE" dirty="0"/>
              <a:t> </a:t>
            </a:r>
            <a:r>
              <a:rPr lang="en-IE" dirty="0" err="1"/>
              <a:t>dar</a:t>
            </a:r>
            <a:r>
              <a:rPr lang="en-IE" dirty="0"/>
              <a:t> </a:t>
            </a:r>
            <a:r>
              <a:rPr lang="en-IE" dirty="0" err="1"/>
              <a:t>teideal</a:t>
            </a:r>
            <a:r>
              <a:rPr lang="en-IE" dirty="0"/>
              <a:t> </a:t>
            </a:r>
            <a:r>
              <a:rPr lang="en-IE" dirty="0" err="1"/>
              <a:t>Ainmhithe</a:t>
            </a:r>
            <a:r>
              <a:rPr lang="en-IE" dirty="0"/>
              <a:t> </a:t>
            </a:r>
            <a:r>
              <a:rPr lang="en-IE" dirty="0" err="1"/>
              <a:t>sa</a:t>
            </a:r>
            <a:r>
              <a:rPr lang="en-IE" dirty="0"/>
              <a:t> </a:t>
            </a:r>
            <a:r>
              <a:rPr lang="en-IE" dirty="0" err="1"/>
              <a:t>Choill</a:t>
            </a:r>
            <a:r>
              <a:rPr lang="en-IE" dirty="0"/>
              <a:t>. Cur an </a:t>
            </a:r>
            <a:r>
              <a:rPr lang="en-IE" dirty="0" err="1"/>
              <a:t>Iora</a:t>
            </a:r>
            <a:r>
              <a:rPr lang="en-IE" dirty="0"/>
              <a:t> </a:t>
            </a:r>
            <a:r>
              <a:rPr lang="en-IE" dirty="0" err="1"/>
              <a:t>Rua</a:t>
            </a:r>
            <a:r>
              <a:rPr lang="en-IE" dirty="0"/>
              <a:t>, </a:t>
            </a:r>
            <a:r>
              <a:rPr lang="en-IE" dirty="0" err="1"/>
              <a:t>gráinneog</a:t>
            </a:r>
            <a:r>
              <a:rPr lang="en-IE" dirty="0"/>
              <a:t> </a:t>
            </a:r>
            <a:r>
              <a:rPr lang="en-IE" dirty="0" err="1"/>
              <a:t>agus</a:t>
            </a:r>
            <a:r>
              <a:rPr lang="en-IE" dirty="0"/>
              <a:t> </a:t>
            </a:r>
            <a:r>
              <a:rPr lang="en-IE" dirty="0" err="1"/>
              <a:t>sionnach</a:t>
            </a:r>
            <a:r>
              <a:rPr lang="en-IE" dirty="0"/>
              <a:t> ann. </a:t>
            </a:r>
          </a:p>
          <a:p>
            <a:pPr marL="0" indent="0">
              <a:buNone/>
            </a:pPr>
            <a:endParaRPr lang="en-IE" dirty="0"/>
          </a:p>
          <a:p>
            <a:pPr marL="0" indent="0">
              <a:buNone/>
            </a:pPr>
            <a:endParaRPr lang="en-IE" dirty="0"/>
          </a:p>
        </p:txBody>
      </p:sp>
      <p:pic>
        <p:nvPicPr>
          <p:cNvPr id="4" name="Ainmhithe sa Choill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00900" y="2428741"/>
            <a:ext cx="609600" cy="609600"/>
          </a:xfrm>
          <a:prstGeom prst="rect">
            <a:avLst/>
          </a:prstGeom>
        </p:spPr>
      </p:pic>
      <p:pic>
        <p:nvPicPr>
          <p:cNvPr id="5" name="Picture 4"/>
          <p:cNvPicPr>
            <a:picLocks noChangeAspect="1"/>
          </p:cNvPicPr>
          <p:nvPr/>
        </p:nvPicPr>
        <p:blipFill rotWithShape="1">
          <a:blip r:embed="rId6"/>
          <a:srcRect l="51130" t="15399" r="16525" b="5352"/>
          <a:stretch/>
        </p:blipFill>
        <p:spPr>
          <a:xfrm>
            <a:off x="8662465" y="413734"/>
            <a:ext cx="3204344" cy="4433551"/>
          </a:xfrm>
          <a:prstGeom prst="rect">
            <a:avLst/>
          </a:prstGeom>
        </p:spPr>
      </p:pic>
    </p:spTree>
    <p:extLst>
      <p:ext uri="{BB962C8B-B14F-4D97-AF65-F5344CB8AC3E}">
        <p14:creationId xmlns:p14="http://schemas.microsoft.com/office/powerpoint/2010/main" val="6376762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7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324" y="739952"/>
            <a:ext cx="8610600" cy="1293028"/>
          </a:xfrm>
        </p:spPr>
        <p:txBody>
          <a:bodyPr/>
          <a:lstStyle/>
          <a:p>
            <a:pPr algn="l"/>
            <a:r>
              <a:rPr lang="en-IE" dirty="0"/>
              <a:t>Mata </a:t>
            </a:r>
          </a:p>
        </p:txBody>
      </p:sp>
      <p:sp>
        <p:nvSpPr>
          <p:cNvPr id="3" name="Content Placeholder 2"/>
          <p:cNvSpPr>
            <a:spLocks noGrp="1"/>
          </p:cNvSpPr>
          <p:nvPr>
            <p:ph idx="1"/>
          </p:nvPr>
        </p:nvSpPr>
        <p:spPr/>
        <p:txBody>
          <a:bodyPr>
            <a:normAutofit lnSpcReduction="10000"/>
          </a:bodyPr>
          <a:lstStyle/>
          <a:p>
            <a:r>
              <a:rPr lang="en-IE" dirty="0" err="1"/>
              <a:t>Nuair</a:t>
            </a:r>
            <a:r>
              <a:rPr lang="en-IE" dirty="0"/>
              <a:t> </a:t>
            </a:r>
            <a:r>
              <a:rPr lang="en-IE" dirty="0" err="1"/>
              <a:t>atá</a:t>
            </a:r>
            <a:r>
              <a:rPr lang="en-IE" dirty="0"/>
              <a:t> an </a:t>
            </a:r>
            <a:r>
              <a:rPr lang="en-IE" dirty="0" err="1"/>
              <a:t>lámh</a:t>
            </a:r>
            <a:r>
              <a:rPr lang="en-IE" dirty="0"/>
              <a:t> </a:t>
            </a:r>
            <a:r>
              <a:rPr lang="en-IE" dirty="0" err="1"/>
              <a:t>fhada</a:t>
            </a:r>
            <a:r>
              <a:rPr lang="en-IE" dirty="0"/>
              <a:t> ag a 12 </a:t>
            </a:r>
            <a:r>
              <a:rPr lang="en-IE" dirty="0" err="1"/>
              <a:t>agus</a:t>
            </a:r>
            <a:r>
              <a:rPr lang="en-IE" dirty="0"/>
              <a:t> an </a:t>
            </a:r>
            <a:r>
              <a:rPr lang="en-IE" dirty="0" err="1"/>
              <a:t>lámh</a:t>
            </a:r>
            <a:r>
              <a:rPr lang="en-IE" dirty="0"/>
              <a:t> </a:t>
            </a:r>
            <a:r>
              <a:rPr lang="en-IE" dirty="0" err="1"/>
              <a:t>ghairid</a:t>
            </a:r>
            <a:r>
              <a:rPr lang="en-IE" dirty="0"/>
              <a:t> ag </a:t>
            </a:r>
            <a:r>
              <a:rPr lang="en-IE" dirty="0" err="1"/>
              <a:t>uimhir</a:t>
            </a:r>
            <a:r>
              <a:rPr lang="en-IE" dirty="0"/>
              <a:t> </a:t>
            </a:r>
            <a:r>
              <a:rPr lang="en-IE" dirty="0" err="1"/>
              <a:t>eile</a:t>
            </a:r>
            <a:r>
              <a:rPr lang="en-IE" dirty="0"/>
              <a:t> , </a:t>
            </a:r>
            <a:r>
              <a:rPr lang="en-IE" dirty="0" err="1"/>
              <a:t>tá</a:t>
            </a:r>
            <a:r>
              <a:rPr lang="en-IE" dirty="0"/>
              <a:t> </a:t>
            </a:r>
            <a:r>
              <a:rPr lang="en-IE" dirty="0" err="1"/>
              <a:t>sé</a:t>
            </a:r>
            <a:r>
              <a:rPr lang="en-IE" dirty="0"/>
              <a:t> ____ a </a:t>
            </a:r>
            <a:r>
              <a:rPr lang="en-IE" dirty="0" err="1"/>
              <a:t>chlog</a:t>
            </a:r>
            <a:r>
              <a:rPr lang="en-IE" dirty="0"/>
              <a:t>. </a:t>
            </a:r>
          </a:p>
          <a:p>
            <a:endParaRPr lang="en-IE" dirty="0"/>
          </a:p>
          <a:p>
            <a:endParaRPr lang="en-IE" dirty="0"/>
          </a:p>
          <a:p>
            <a:endParaRPr lang="en-IE" dirty="0"/>
          </a:p>
          <a:p>
            <a:endParaRPr lang="en-IE" dirty="0"/>
          </a:p>
          <a:p>
            <a:endParaRPr lang="en-IE" dirty="0"/>
          </a:p>
          <a:p>
            <a:endParaRPr lang="en-IE" dirty="0"/>
          </a:p>
          <a:p>
            <a:endParaRPr lang="en-IE" dirty="0"/>
          </a:p>
          <a:p>
            <a:pPr marL="0" indent="0">
              <a:buNone/>
            </a:pPr>
            <a:r>
              <a:rPr lang="en-IE" dirty="0"/>
              <a:t>         </a:t>
            </a:r>
            <a:r>
              <a:rPr lang="en-IE" u="sng" dirty="0"/>
              <a:t>3</a:t>
            </a:r>
            <a:r>
              <a:rPr lang="en-IE" dirty="0"/>
              <a:t>   a </a:t>
            </a:r>
            <a:r>
              <a:rPr lang="en-IE" dirty="0" err="1"/>
              <a:t>chlog</a:t>
            </a:r>
            <a:r>
              <a:rPr lang="en-IE" dirty="0"/>
              <a:t>                                 </a:t>
            </a:r>
            <a:r>
              <a:rPr lang="en-IE" u="sng" dirty="0"/>
              <a:t>4</a:t>
            </a:r>
            <a:r>
              <a:rPr lang="en-IE" dirty="0"/>
              <a:t> a </a:t>
            </a:r>
            <a:r>
              <a:rPr lang="en-IE" dirty="0" err="1"/>
              <a:t>chlog</a:t>
            </a:r>
            <a:r>
              <a:rPr lang="en-IE" dirty="0"/>
              <a:t>                                       </a:t>
            </a:r>
            <a:r>
              <a:rPr lang="en-IE" u="sng" dirty="0"/>
              <a:t>2 </a:t>
            </a:r>
            <a:r>
              <a:rPr lang="en-IE" dirty="0"/>
              <a:t>  a </a:t>
            </a:r>
            <a:r>
              <a:rPr lang="en-IE" dirty="0" err="1"/>
              <a:t>chlog</a:t>
            </a:r>
            <a:r>
              <a:rPr lang="en-IE" dirty="0"/>
              <a:t> </a:t>
            </a:r>
          </a:p>
        </p:txBody>
      </p:sp>
      <p:pic>
        <p:nvPicPr>
          <p:cNvPr id="4" name="Picture 6" descr="Clock Clipart Images, Stock Photos &amp; Vectors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b="6631"/>
          <a:stretch/>
        </p:blipFill>
        <p:spPr bwMode="auto">
          <a:xfrm>
            <a:off x="1452680" y="2861299"/>
            <a:ext cx="2681439" cy="26962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artoon wall clock Royalty Free Vector Image - VectorSto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437"/>
          <a:stretch/>
        </p:blipFill>
        <p:spPr bwMode="auto">
          <a:xfrm>
            <a:off x="5051450" y="2861299"/>
            <a:ext cx="2728988" cy="2728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Free Clock Images Free, Download Free Clip Art, Free Clip Art o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7715" y="2527022"/>
            <a:ext cx="2598402" cy="3030483"/>
          </a:xfrm>
          <a:prstGeom prst="rect">
            <a:avLst/>
          </a:prstGeom>
          <a:noFill/>
          <a:extLst>
            <a:ext uri="{909E8E84-426E-40DD-AFC4-6F175D3DCCD1}">
              <a14:hiddenFill xmlns:a14="http://schemas.microsoft.com/office/drawing/2010/main">
                <a:solidFill>
                  <a:srgbClr val="FFFFFF"/>
                </a:solidFill>
              </a14:hiddenFill>
            </a:ext>
          </a:extLst>
        </p:spPr>
      </p:pic>
      <p:pic>
        <p:nvPicPr>
          <p:cNvPr id="7" name="Uair an chloig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139707" y="1199370"/>
            <a:ext cx="609600" cy="609600"/>
          </a:xfrm>
          <a:prstGeom prst="rect">
            <a:avLst/>
          </a:prstGeom>
        </p:spPr>
      </p:pic>
    </p:spTree>
    <p:extLst>
      <p:ext uri="{BB962C8B-B14F-4D97-AF65-F5344CB8AC3E}">
        <p14:creationId xmlns:p14="http://schemas.microsoft.com/office/powerpoint/2010/main" val="2726294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91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a:t>Mata </a:t>
            </a:r>
          </a:p>
        </p:txBody>
      </p:sp>
      <p:sp>
        <p:nvSpPr>
          <p:cNvPr id="5" name="Content Placeholder 4"/>
          <p:cNvSpPr>
            <a:spLocks noGrp="1"/>
          </p:cNvSpPr>
          <p:nvPr>
            <p:ph idx="1"/>
          </p:nvPr>
        </p:nvSpPr>
        <p:spPr/>
        <p:txBody>
          <a:bodyPr>
            <a:normAutofit fontScale="92500" lnSpcReduction="20000"/>
          </a:bodyPr>
          <a:lstStyle/>
          <a:p>
            <a:r>
              <a:rPr lang="en-IE" dirty="0" err="1"/>
              <a:t>Nuair</a:t>
            </a:r>
            <a:r>
              <a:rPr lang="en-IE" dirty="0"/>
              <a:t> </a:t>
            </a:r>
            <a:r>
              <a:rPr lang="en-IE" dirty="0" err="1"/>
              <a:t>atá</a:t>
            </a:r>
            <a:r>
              <a:rPr lang="en-IE" dirty="0"/>
              <a:t> an </a:t>
            </a:r>
            <a:r>
              <a:rPr lang="en-IE" dirty="0" err="1"/>
              <a:t>lámh</a:t>
            </a:r>
            <a:r>
              <a:rPr lang="en-IE" dirty="0"/>
              <a:t> </a:t>
            </a:r>
            <a:r>
              <a:rPr lang="en-IE" dirty="0" err="1"/>
              <a:t>fhada</a:t>
            </a:r>
            <a:r>
              <a:rPr lang="en-IE" dirty="0"/>
              <a:t> ag a 6 </a:t>
            </a:r>
            <a:r>
              <a:rPr lang="en-IE" dirty="0" err="1"/>
              <a:t>tá</a:t>
            </a:r>
            <a:r>
              <a:rPr lang="en-IE" dirty="0"/>
              <a:t> </a:t>
            </a:r>
            <a:r>
              <a:rPr lang="en-IE" dirty="0" err="1"/>
              <a:t>sé</a:t>
            </a:r>
            <a:r>
              <a:rPr lang="en-IE" dirty="0"/>
              <a:t> </a:t>
            </a:r>
            <a:r>
              <a:rPr lang="en-IE" dirty="0" err="1"/>
              <a:t>leath</a:t>
            </a:r>
            <a:r>
              <a:rPr lang="en-IE" dirty="0"/>
              <a:t> </a:t>
            </a:r>
            <a:r>
              <a:rPr lang="en-IE" dirty="0" err="1"/>
              <a:t>uair</a:t>
            </a:r>
            <a:r>
              <a:rPr lang="en-IE" dirty="0"/>
              <a:t> tar </a:t>
            </a:r>
            <a:r>
              <a:rPr lang="en-IE" dirty="0" err="1"/>
              <a:t>éis</a:t>
            </a:r>
            <a:r>
              <a:rPr lang="en-IE" dirty="0"/>
              <a:t> ______.</a:t>
            </a:r>
          </a:p>
          <a:p>
            <a:r>
              <a:rPr lang="en-IE" dirty="0" err="1"/>
              <a:t>Oibríonn</a:t>
            </a:r>
            <a:r>
              <a:rPr lang="en-IE" dirty="0"/>
              <a:t> </a:t>
            </a:r>
            <a:r>
              <a:rPr lang="en-IE" dirty="0" err="1"/>
              <a:t>muid</a:t>
            </a:r>
            <a:r>
              <a:rPr lang="en-IE" dirty="0"/>
              <a:t> </a:t>
            </a:r>
            <a:r>
              <a:rPr lang="en-IE" dirty="0" err="1"/>
              <a:t>amach</a:t>
            </a:r>
            <a:r>
              <a:rPr lang="en-IE" dirty="0"/>
              <a:t> </a:t>
            </a:r>
            <a:r>
              <a:rPr lang="en-IE" dirty="0" err="1"/>
              <a:t>cén</a:t>
            </a:r>
            <a:r>
              <a:rPr lang="en-IE" dirty="0"/>
              <a:t> </a:t>
            </a:r>
            <a:r>
              <a:rPr lang="en-IE" dirty="0" err="1"/>
              <a:t>uair</a:t>
            </a:r>
            <a:r>
              <a:rPr lang="en-IE" dirty="0"/>
              <a:t>,  ag </a:t>
            </a:r>
            <a:r>
              <a:rPr lang="en-IE" dirty="0" err="1"/>
              <a:t>féachaint</a:t>
            </a:r>
            <a:r>
              <a:rPr lang="en-IE" dirty="0"/>
              <a:t> </a:t>
            </a:r>
            <a:r>
              <a:rPr lang="en-IE" dirty="0" err="1"/>
              <a:t>ar</a:t>
            </a:r>
            <a:r>
              <a:rPr lang="en-IE" dirty="0"/>
              <a:t> an </a:t>
            </a:r>
            <a:r>
              <a:rPr lang="en-IE" dirty="0" err="1"/>
              <a:t>dá</a:t>
            </a:r>
            <a:r>
              <a:rPr lang="en-IE" dirty="0"/>
              <a:t> </a:t>
            </a:r>
            <a:r>
              <a:rPr lang="en-IE" dirty="0" err="1"/>
              <a:t>uimhir</a:t>
            </a:r>
            <a:r>
              <a:rPr lang="en-IE" dirty="0"/>
              <a:t> </a:t>
            </a:r>
            <a:r>
              <a:rPr lang="en-IE" dirty="0" err="1"/>
              <a:t>atá</a:t>
            </a:r>
            <a:r>
              <a:rPr lang="en-IE" dirty="0"/>
              <a:t> an </a:t>
            </a:r>
            <a:r>
              <a:rPr lang="en-IE" dirty="0" err="1"/>
              <a:t>lámh</a:t>
            </a:r>
            <a:r>
              <a:rPr lang="en-IE" dirty="0"/>
              <a:t> </a:t>
            </a:r>
            <a:r>
              <a:rPr lang="en-IE" dirty="0" err="1"/>
              <a:t>gairid</a:t>
            </a:r>
            <a:r>
              <a:rPr lang="en-IE" dirty="0"/>
              <a:t> </a:t>
            </a:r>
            <a:r>
              <a:rPr lang="en-IE" dirty="0" err="1"/>
              <a:t>idir</a:t>
            </a:r>
            <a:r>
              <a:rPr lang="en-IE" dirty="0"/>
              <a:t> </a:t>
            </a:r>
            <a:r>
              <a:rPr lang="en-IE" dirty="0" err="1"/>
              <a:t>agus</a:t>
            </a:r>
            <a:r>
              <a:rPr lang="en-IE" dirty="0"/>
              <a:t> ag </a:t>
            </a:r>
            <a:r>
              <a:rPr lang="en-IE" dirty="0" err="1"/>
              <a:t>baint</a:t>
            </a:r>
            <a:r>
              <a:rPr lang="en-IE" dirty="0"/>
              <a:t> </a:t>
            </a:r>
            <a:r>
              <a:rPr lang="en-IE" dirty="0" err="1"/>
              <a:t>úsáid</a:t>
            </a:r>
            <a:r>
              <a:rPr lang="en-IE" dirty="0"/>
              <a:t> as an </a:t>
            </a:r>
            <a:r>
              <a:rPr lang="en-IE" dirty="0" err="1"/>
              <a:t>uimhir</a:t>
            </a:r>
            <a:r>
              <a:rPr lang="en-IE" dirty="0"/>
              <a:t> is </a:t>
            </a:r>
            <a:r>
              <a:rPr lang="en-IE" dirty="0" err="1"/>
              <a:t>lú</a:t>
            </a:r>
            <a:r>
              <a:rPr lang="en-IE" dirty="0"/>
              <a:t>. </a:t>
            </a:r>
          </a:p>
          <a:p>
            <a:endParaRPr lang="en-IE" dirty="0"/>
          </a:p>
          <a:p>
            <a:endParaRPr lang="en-IE" dirty="0"/>
          </a:p>
          <a:p>
            <a:endParaRPr lang="en-IE" dirty="0"/>
          </a:p>
          <a:p>
            <a:endParaRPr lang="en-IE" dirty="0"/>
          </a:p>
          <a:p>
            <a:endParaRPr lang="en-IE" dirty="0"/>
          </a:p>
          <a:p>
            <a:endParaRPr lang="en-IE" dirty="0"/>
          </a:p>
          <a:p>
            <a:r>
              <a:rPr lang="en-IE" dirty="0"/>
              <a:t>When the big hand is at 6: we know that its half past _____.</a:t>
            </a:r>
          </a:p>
          <a:p>
            <a:r>
              <a:rPr lang="en-IE" dirty="0"/>
              <a:t>We figure out the hour by looking at the two numbers that the hand falls between and choosing the smaller of the two numbers or the number that is before the small hand. </a:t>
            </a:r>
          </a:p>
        </p:txBody>
      </p:sp>
      <p:pic>
        <p:nvPicPr>
          <p:cNvPr id="8"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567" y="3235817"/>
            <a:ext cx="1525207" cy="1525207"/>
          </a:xfrm>
          <a:prstGeom prst="rect">
            <a:avLst/>
          </a:prstGeom>
          <a:noFill/>
          <a:extLst>
            <a:ext uri="{909E8E84-426E-40DD-AFC4-6F175D3DCCD1}">
              <a14:hiddenFill xmlns:a14="http://schemas.microsoft.com/office/drawing/2010/main">
                <a:solidFill>
                  <a:srgbClr val="FFFFFF"/>
                </a:solidFill>
              </a14:hiddenFill>
            </a:ext>
          </a:extLst>
        </p:spPr>
      </p:pic>
      <p:pic>
        <p:nvPicPr>
          <p:cNvPr id="6" name="Leath uair tar éis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35741" y="4206622"/>
            <a:ext cx="609600" cy="609600"/>
          </a:xfrm>
          <a:prstGeom prst="rect">
            <a:avLst/>
          </a:prstGeom>
        </p:spPr>
      </p:pic>
    </p:spTree>
    <p:extLst>
      <p:ext uri="{BB962C8B-B14F-4D97-AF65-F5344CB8AC3E}">
        <p14:creationId xmlns:p14="http://schemas.microsoft.com/office/powerpoint/2010/main" val="33713120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4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a:t>Poetry </a:t>
            </a:r>
          </a:p>
        </p:txBody>
      </p:sp>
      <p:sp>
        <p:nvSpPr>
          <p:cNvPr id="3" name="Content Placeholder 2"/>
          <p:cNvSpPr>
            <a:spLocks noGrp="1"/>
          </p:cNvSpPr>
          <p:nvPr>
            <p:ph idx="1"/>
          </p:nvPr>
        </p:nvSpPr>
        <p:spPr/>
        <p:txBody>
          <a:bodyPr>
            <a:normAutofit fontScale="55000" lnSpcReduction="20000"/>
          </a:bodyPr>
          <a:lstStyle/>
          <a:p>
            <a:pPr marL="0" indent="0">
              <a:buNone/>
            </a:pPr>
            <a:r>
              <a:rPr lang="en-IE" b="1" u="sng" dirty="0"/>
              <a:t>The clock </a:t>
            </a:r>
            <a:r>
              <a:rPr lang="en-IE" dirty="0"/>
              <a:t> </a:t>
            </a:r>
          </a:p>
          <a:p>
            <a:pPr marL="0" indent="0">
              <a:buNone/>
            </a:pPr>
            <a:r>
              <a:rPr lang="en-IE" dirty="0"/>
              <a:t>I’m in the clock crew and I’m okay!</a:t>
            </a:r>
          </a:p>
          <a:p>
            <a:pPr marL="0" indent="0">
              <a:buNone/>
            </a:pPr>
            <a:r>
              <a:rPr lang="en-IE" dirty="0"/>
              <a:t>I tick all night and I tick all day.</a:t>
            </a:r>
          </a:p>
          <a:p>
            <a:pPr marL="0" indent="0">
              <a:buNone/>
            </a:pPr>
            <a:r>
              <a:rPr lang="en-IE" dirty="0"/>
              <a:t> </a:t>
            </a:r>
          </a:p>
          <a:p>
            <a:pPr marL="0" indent="0">
              <a:buNone/>
            </a:pPr>
            <a:r>
              <a:rPr lang="en-IE" dirty="0"/>
              <a:t>I’ve got two hands, I’m having a ball,</a:t>
            </a:r>
          </a:p>
          <a:p>
            <a:pPr marL="0" indent="0">
              <a:buNone/>
            </a:pPr>
            <a:r>
              <a:rPr lang="en-IE" dirty="0"/>
              <a:t>Because I’ve got no arms at all!</a:t>
            </a:r>
          </a:p>
          <a:p>
            <a:pPr marL="0" indent="0">
              <a:buNone/>
            </a:pPr>
            <a:r>
              <a:rPr lang="en-IE" dirty="0"/>
              <a:t> </a:t>
            </a:r>
          </a:p>
          <a:p>
            <a:pPr marL="0" indent="0">
              <a:buNone/>
            </a:pPr>
            <a:r>
              <a:rPr lang="en-IE" dirty="0"/>
              <a:t>My big hand can move sixty minutes in one hour,</a:t>
            </a:r>
          </a:p>
          <a:p>
            <a:pPr marL="0" indent="0">
              <a:buNone/>
            </a:pPr>
            <a:r>
              <a:rPr lang="en-IE" dirty="0"/>
              <a:t>I’m the one with the strength and  the power.</a:t>
            </a:r>
          </a:p>
          <a:p>
            <a:pPr marL="0" indent="0">
              <a:buNone/>
            </a:pPr>
            <a:r>
              <a:rPr lang="en-IE" dirty="0"/>
              <a:t> </a:t>
            </a:r>
          </a:p>
          <a:p>
            <a:pPr marL="0" indent="0">
              <a:buNone/>
            </a:pPr>
            <a:r>
              <a:rPr lang="en-IE" dirty="0"/>
              <a:t>My small hand isn’t quite as fast.</a:t>
            </a:r>
          </a:p>
          <a:p>
            <a:pPr marL="0" indent="0">
              <a:buNone/>
            </a:pPr>
            <a:r>
              <a:rPr lang="en-IE" dirty="0"/>
              <a:t>If they were in a race, it would come last!</a:t>
            </a:r>
          </a:p>
          <a:p>
            <a:pPr marL="0" indent="0">
              <a:buNone/>
            </a:pPr>
            <a:r>
              <a:rPr lang="en-IE" dirty="0"/>
              <a:t> </a:t>
            </a:r>
          </a:p>
          <a:p>
            <a:pPr marL="0" indent="0">
              <a:buNone/>
            </a:pPr>
            <a:r>
              <a:rPr lang="en-IE" dirty="0"/>
              <a:t>It takes so long just to get around (12 hours you know),</a:t>
            </a:r>
          </a:p>
          <a:p>
            <a:pPr marL="0" indent="0">
              <a:buNone/>
            </a:pPr>
            <a:r>
              <a:rPr lang="en-IE" dirty="0"/>
              <a:t>It’s careful, small and slow.</a:t>
            </a:r>
          </a:p>
        </p:txBody>
      </p:sp>
      <p:pic>
        <p:nvPicPr>
          <p:cNvPr id="2050" name="Picture 2" descr="https://i.pinimg.com/originals/ea/d6/15/ead6156c8200ea8afcfa9faa9253a5c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414" y="1410887"/>
            <a:ext cx="3526162" cy="4565226"/>
          </a:xfrm>
          <a:prstGeom prst="rect">
            <a:avLst/>
          </a:prstGeom>
          <a:noFill/>
          <a:extLst>
            <a:ext uri="{909E8E84-426E-40DD-AFC4-6F175D3DCCD1}">
              <a14:hiddenFill xmlns:a14="http://schemas.microsoft.com/office/drawing/2010/main">
                <a:solidFill>
                  <a:srgbClr val="FFFFFF"/>
                </a:solidFill>
              </a14:hiddenFill>
            </a:ext>
          </a:extLst>
        </p:spPr>
      </p:pic>
      <p:pic>
        <p:nvPicPr>
          <p:cNvPr id="4" name="The Clock Poem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86588" y="5408369"/>
            <a:ext cx="609600" cy="609600"/>
          </a:xfrm>
          <a:prstGeom prst="rect">
            <a:avLst/>
          </a:prstGeom>
        </p:spPr>
      </p:pic>
    </p:spTree>
    <p:extLst>
      <p:ext uri="{BB962C8B-B14F-4D97-AF65-F5344CB8AC3E}">
        <p14:creationId xmlns:p14="http://schemas.microsoft.com/office/powerpoint/2010/main" val="1966240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60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145</TotalTime>
  <Words>320</Words>
  <Application>Microsoft Office PowerPoint</Application>
  <PresentationFormat>Widescreen</PresentationFormat>
  <Paragraphs>51</Paragraphs>
  <Slides>5</Slides>
  <Notes>0</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Century Gothic</vt:lpstr>
      <vt:lpstr>Vapor Trail</vt:lpstr>
      <vt:lpstr>Rang a hAon </vt:lpstr>
      <vt:lpstr>Gaeilge </vt:lpstr>
      <vt:lpstr>Mata </vt:lpstr>
      <vt:lpstr>Mata </vt:lpstr>
      <vt:lpstr>Poetry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Rang a hAon</dc:title>
  <dc:creator>Donna Marie Ní Mhuireagáin</dc:creator>
  <cp:lastModifiedBy>user</cp:lastModifiedBy>
  <cp:revision>7</cp:revision>
  <dcterms:created xsi:type="dcterms:W3CDTF">2020-04-23T11:33:43Z</dcterms:created>
  <dcterms:modified xsi:type="dcterms:W3CDTF">2020-04-25T13:13:49Z</dcterms:modified>
</cp:coreProperties>
</file>