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6" r:id="rId2"/>
    <p:sldId id="331" r:id="rId3"/>
    <p:sldId id="344" r:id="rId4"/>
    <p:sldId id="325" r:id="rId5"/>
    <p:sldId id="343" r:id="rId6"/>
    <p:sldId id="328" r:id="rId7"/>
    <p:sldId id="327" r:id="rId8"/>
    <p:sldId id="347" r:id="rId9"/>
    <p:sldId id="317" r:id="rId10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99FF"/>
    <a:srgbClr val="FFCC66"/>
    <a:srgbClr val="FFFF99"/>
    <a:srgbClr val="FF99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86512" autoAdjust="0"/>
  </p:normalViewPr>
  <p:slideViewPr>
    <p:cSldViewPr>
      <p:cViewPr varScale="1">
        <p:scale>
          <a:sx n="63" d="100"/>
          <a:sy n="63" d="100"/>
        </p:scale>
        <p:origin x="1662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5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0" y="0"/>
            <a:ext cx="4302252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F3D8EB-8761-46D1-8189-8333542801CF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325"/>
            <a:ext cx="4302253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0" y="6456325"/>
            <a:ext cx="4302252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41240F-D7BE-4927-8231-6FE47605D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7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5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020" y="0"/>
            <a:ext cx="4302252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6F9B02-4865-44AC-8B18-051CEC553502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375" y="3228705"/>
            <a:ext cx="7939891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325"/>
            <a:ext cx="4302253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020" y="6456325"/>
            <a:ext cx="4302252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EBD40A-E2E9-4F7D-8993-A56AE92E386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48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519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3913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712456-8404-4813-98F0-EEE3AC206733}" type="slidenum">
              <a:rPr lang="en-IE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0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109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93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34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34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A2EA-F632-4458-91EA-368869EA91F7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4B3E-AB16-4565-9577-C0547B592AF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087B-11A3-4670-97C0-F0C038C1A2E4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22E4-79E5-4145-B51F-2A96C9C3D7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D889-B966-4A27-B2CF-C9D9B67CD788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D7BC-0EB1-4788-A6CC-09EFAA1C2CA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BD20-F0EF-4991-8E08-0490A04D38AC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131-8959-4DB1-9FBB-050D451EF31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9D4B-DCE2-4428-B86C-2F35472B1F64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CD08-2117-46EE-A0D4-8AF644A4AA2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935D-7BB9-4874-99B4-18E7312D55B0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4FCF-C5FD-4A39-B5F3-CB651564CA7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DD1A-FA0C-43E2-904A-5720ED01EB3C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7460-C454-42C7-980C-949693140A0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341B-060E-4BA7-B813-C670B1DAD111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A82F-16D8-4240-B52A-1E7F26E3938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B877-A18C-442F-B618-F8DA63870ED6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7D6F-F297-424B-9986-9F8C169672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C301-C6CB-4737-B172-23E0074F8DE1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6BEA-0B3B-4750-B585-5AAFB0B06A4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7AC-8D4B-4C0D-A677-F37A5C59A491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B0C5-161F-45C1-990B-732C5B44F70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5647C0-0457-4DE0-846B-20A0B09795CC}" type="datetimeFigureOut">
              <a:rPr lang="en-IE"/>
              <a:pPr>
                <a:defRPr/>
              </a:pPr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7BB4CC-3E4B-4999-872A-04C9E770F72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0Zbj7S22z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101-videos/volcanoes-1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oiblí\FÉACH THART - R5\Tíreolaíocht - FT R5\Sleamhnáin - FT - Tír - R5\Íomhánna - FT Tír - R5\Ceannach - sleamh - FT Tír - R5\13 Bolcáin\shutterstock_104304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289" r="4627" b="-289"/>
          <a:stretch/>
        </p:blipFill>
        <p:spPr bwMode="auto">
          <a:xfrm>
            <a:off x="-1" y="-129792"/>
            <a:ext cx="9144001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148064" y="404664"/>
            <a:ext cx="3779944" cy="1109663"/>
          </a:xfrm>
        </p:spPr>
        <p:txBody>
          <a:bodyPr/>
          <a:lstStyle/>
          <a:p>
            <a:pPr eaLnBrk="1" hangingPunct="1"/>
            <a:r>
              <a:rPr lang="en-GB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Bolcáin</a:t>
            </a:r>
            <a:endParaRPr lang="ga-IE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9351"/>
          <a:stretch/>
        </p:blipFill>
        <p:spPr bwMode="auto">
          <a:xfrm>
            <a:off x="1" y="-137104"/>
            <a:ext cx="91440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260648"/>
            <a:ext cx="489654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Tá bolcáin in a lán áiteanna </a:t>
            </a:r>
            <a:b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ar domhan. Déantar an-chuid damáiste nuair a bhrúchtann bolcán mar gheall ar an laibhe the, </a:t>
            </a:r>
            <a:b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an luaithreach agus an toit </a:t>
            </a:r>
            <a:b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a thagann amach as.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445224"/>
            <a:ext cx="6970464" cy="1292662"/>
          </a:xfrm>
          <a:prstGeom prst="rect">
            <a:avLst/>
          </a:prstGeom>
          <a:solidFill>
            <a:schemeClr val="tx1">
              <a:alpha val="14000"/>
            </a:schemeClr>
          </a:solidFill>
        </p:spPr>
        <p:txBody>
          <a:bodyPr wrap="square">
            <a:spAutoFit/>
          </a:bodyPr>
          <a:lstStyle/>
          <a:p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Cliceáil ar an nasc thíos chun beochan de bholcán a fheiceáil agus é ag brúchtadh:</a:t>
            </a:r>
          </a:p>
          <a:p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  <a:hlinkClick r:id="rId4"/>
              </a:rPr>
              <a:t>https://www.youtube.com/watch?v=R0Zbj7S22zs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928" y="867740"/>
            <a:ext cx="2331903" cy="576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23728" y="454773"/>
            <a:ext cx="3528392" cy="1942887"/>
          </a:xfrm>
          <a:prstGeom prst="wedgeEllipseCallout">
            <a:avLst>
              <a:gd name="adj1" fmla="val 74092"/>
              <a:gd name="adj2" fmla="val 78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78" y="1726796"/>
            <a:ext cx="4404457" cy="44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4920" y="1195383"/>
            <a:ext cx="329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400" dirty="0">
                <a:latin typeface="Tw Cen MT" panose="020B0602020104020603" pitchFamily="34" charset="0"/>
              </a:rPr>
              <a:t>Cad is cúis le bolcáin?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1880636"/>
            <a:ext cx="1034048" cy="10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86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4" b="95168" l="9893" r="89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000" y="491982"/>
            <a:ext cx="4286250" cy="4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7431932" y="3394483"/>
            <a:ext cx="1656139" cy="396000"/>
          </a:xfrm>
          <a:prstGeom prst="wedgeRectCallout">
            <a:avLst>
              <a:gd name="adj1" fmla="val -83672"/>
              <a:gd name="adj2" fmla="val -3869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Craiceann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431932" y="2060849"/>
            <a:ext cx="1656139" cy="396000"/>
          </a:xfrm>
          <a:prstGeom prst="wedgeRectCallout">
            <a:avLst>
              <a:gd name="adj1" fmla="val -93098"/>
              <a:gd name="adj2" fmla="val 4154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Toradh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7431932" y="864121"/>
            <a:ext cx="1656139" cy="396000"/>
          </a:xfrm>
          <a:prstGeom prst="wedgeRectCallout">
            <a:avLst>
              <a:gd name="adj1" fmla="val -140573"/>
              <a:gd name="adj2" fmla="val 23657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Chloch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088" y="260648"/>
            <a:ext cx="40071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>
                <a:latin typeface="Tw Cen MT" panose="020B0602020104020603" pitchFamily="34" charset="0"/>
              </a:rPr>
              <a:t>Seo péitseog agus í gearrtha trína lár. Tá craiceann ar an taobh amuigh den phéitseog. Tá toradh bog ar an taobh istigh agus tá cloch na péitseoige sa lár.  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359365" y="4725144"/>
            <a:ext cx="3707760" cy="1632339"/>
          </a:xfrm>
          <a:prstGeom prst="wedgeEllipseCallout">
            <a:avLst>
              <a:gd name="adj1" fmla="val -82049"/>
              <a:gd name="adj2" fmla="val 20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altLang="en-US" sz="2200" dirty="0">
                <a:latin typeface="Tw Cen MT" panose="020B0602020104020603" pitchFamily="34" charset="0"/>
              </a:rPr>
              <a:t>Tá comhdhéanamh </a:t>
            </a:r>
            <a:br>
              <a:rPr lang="ga-IE" altLang="en-US" sz="2200" dirty="0">
                <a:latin typeface="Tw Cen MT" panose="020B0602020104020603" pitchFamily="34" charset="0"/>
              </a:rPr>
            </a:br>
            <a:r>
              <a:rPr lang="ga-IE" altLang="en-US" sz="2200" dirty="0">
                <a:latin typeface="Tw Cen MT" panose="020B0602020104020603" pitchFamily="34" charset="0"/>
              </a:rPr>
              <a:t>an domhain rud beag cosúil le péitseog.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618"/>
          <a:stretch/>
        </p:blipFill>
        <p:spPr bwMode="auto">
          <a:xfrm rot="470998">
            <a:off x="-79367" y="3765863"/>
            <a:ext cx="2331903" cy="34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0784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7030620" y="307840"/>
            <a:ext cx="1775404" cy="468000"/>
          </a:xfrm>
          <a:prstGeom prst="wedgeRectCallout">
            <a:avLst>
              <a:gd name="adj1" fmla="val -183252"/>
              <a:gd name="adj2" fmla="val 29948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Croí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624487" y="4468809"/>
            <a:ext cx="3999015" cy="2074884"/>
          </a:xfrm>
          <a:prstGeom prst="wedgeEllipseCallout">
            <a:avLst>
              <a:gd name="adj1" fmla="val -80231"/>
              <a:gd name="adj2" fmla="val 15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altLang="en-US" sz="2400" dirty="0">
                <a:latin typeface="Tw Cen MT" panose="020B0602020104020603" pitchFamily="34" charset="0"/>
              </a:rPr>
              <a:t>Trí shraith atá sa domhan: an screamh, an maintlín agus </a:t>
            </a:r>
            <a:br>
              <a:rPr lang="ga-IE" altLang="en-US" sz="2400" dirty="0">
                <a:latin typeface="Tw Cen MT" panose="020B0602020104020603" pitchFamily="34" charset="0"/>
              </a:rPr>
            </a:br>
            <a:r>
              <a:rPr lang="ga-IE" altLang="en-US" sz="2400" dirty="0">
                <a:latin typeface="Tw Cen MT" panose="020B0602020104020603" pitchFamily="34" charset="0"/>
              </a:rPr>
              <a:t>an croí.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996863" y="1268761"/>
            <a:ext cx="1794342" cy="468000"/>
          </a:xfrm>
          <a:prstGeom prst="wedgeRectCallout">
            <a:avLst>
              <a:gd name="adj1" fmla="val -136987"/>
              <a:gd name="adj2" fmla="val 184144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Maintlín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7028058" y="2436297"/>
            <a:ext cx="1780529" cy="468000"/>
          </a:xfrm>
          <a:prstGeom prst="wedgeRectCallout">
            <a:avLst>
              <a:gd name="adj1" fmla="val -112247"/>
              <a:gd name="adj2" fmla="val 2850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Screamh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618"/>
          <a:stretch/>
        </p:blipFill>
        <p:spPr bwMode="auto">
          <a:xfrm rot="470998">
            <a:off x="-79367" y="3765863"/>
            <a:ext cx="2331903" cy="34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879" y="464577"/>
            <a:ext cx="4286250" cy="41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1520" y="5013175"/>
            <a:ext cx="871296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>
                <a:latin typeface="Tw Cen MT" panose="020B0602020104020603" pitchFamily="34" charset="0"/>
              </a:rPr>
              <a:t>Tá an screamh briste ina píosaí móra ar a dtugtar </a:t>
            </a:r>
            <a:r>
              <a:rPr lang="ga-IE" altLang="en-US" sz="2600" dirty="0">
                <a:solidFill>
                  <a:srgbClr val="FF0000"/>
                </a:solidFill>
                <a:latin typeface="Tw Cen MT" panose="020B0602020104020603" pitchFamily="34" charset="0"/>
              </a:rPr>
              <a:t>plátaí</a:t>
            </a:r>
            <a:r>
              <a:rPr lang="ga-IE" altLang="en-US" sz="2600" dirty="0">
                <a:latin typeface="Tw Cen MT" panose="020B0602020104020603" pitchFamily="34" charset="0"/>
              </a:rPr>
              <a:t>. Suíonn na plátaí in aice lena chéile mar a bheadh míreanna mearaí iontu. Bíonn na plátaí seo i gcónaí ag gluaiseacht.</a:t>
            </a:r>
          </a:p>
        </p:txBody>
      </p:sp>
    </p:spTree>
    <p:extLst>
      <p:ext uri="{BB962C8B-B14F-4D97-AF65-F5344CB8AC3E}">
        <p14:creationId xmlns:p14="http://schemas.microsoft.com/office/powerpoint/2010/main" val="35995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9946" y="5002995"/>
            <a:ext cx="86764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>
                <a:latin typeface="Tw Cen MT" panose="020B0602020104020603" pitchFamily="34" charset="0"/>
              </a:rPr>
              <a:t>Gluaiseacht na bplátaí is cúis le bolcáin. Tagann scoilteanna </a:t>
            </a:r>
            <a:br>
              <a:rPr lang="ga-IE" altLang="en-US" sz="2600" dirty="0">
                <a:latin typeface="Tw Cen MT" panose="020B0602020104020603" pitchFamily="34" charset="0"/>
              </a:rPr>
            </a:br>
            <a:r>
              <a:rPr lang="ga-IE" altLang="en-US" sz="2600" dirty="0">
                <a:latin typeface="Tw Cen MT" panose="020B0602020104020603" pitchFamily="34" charset="0"/>
              </a:rPr>
              <a:t>i screamh an domhain nuair a scarann plátaí óna chéile nó nuair a bhuaileann siad in aghaidh a chéile. Brúnn magma aníos tríd na scoilteanna sin agus brúchtann bolcáin.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869" y="240352"/>
            <a:ext cx="5636610" cy="46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95936" y="4053302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Magma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995936" y="1289231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Laibhe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051720" y="3489669"/>
            <a:ext cx="2085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Screamh an domhain</a:t>
            </a:r>
            <a:endParaRPr lang="en-IE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869" y="240352"/>
            <a:ext cx="5636610" cy="46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95936" y="4053302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Magma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995936" y="1289231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Laibhe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9513" y="5035493"/>
            <a:ext cx="862987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Tugtar </a:t>
            </a:r>
            <a:r>
              <a:rPr lang="ga-IE" altLang="en-US" sz="2600" dirty="0">
                <a:solidFill>
                  <a:srgbClr val="FF0000"/>
                </a:solidFill>
                <a:latin typeface="Tw Cen MT" panose="020B0602020104020603" pitchFamily="34" charset="0"/>
                <a:cs typeface="+mn-cs"/>
              </a:rPr>
              <a:t>laibhe</a:t>
            </a:r>
            <a:r>
              <a:rPr lang="ga-IE" altLang="en-US" sz="26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ar mhagma a thagann go dromchla an domhain. F</a:t>
            </a:r>
            <a:r>
              <a:rPr lang="ga-IE" altLang="en-US" sz="2600" dirty="0">
                <a:latin typeface="Tw Cen MT" panose="020B0602020104020603" pitchFamily="34" charset="0"/>
              </a:rPr>
              <a:t>uaraíonn an laibhe a chaitear amach as an mbolcán agus éiríonn sí crua. Gach uair a bhrúchtann bolcán, cuirtear leis an laibhe chrua sin. Is mar sin a dhéantar sliabh bolcánach.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051720" y="3489669"/>
            <a:ext cx="2085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Screamh an domhain</a:t>
            </a:r>
            <a:endParaRPr lang="en-IE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Poiblí\FÉACH THART - R5\Tíreolaíocht - FT R5\Sleamhnáin - FT - Tír - R5\Íomhánna - FT Tír - R5\Ceannach - sleamh - FT Tír - R5\13 Bolcáin\shutterstock_104304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289" r="4627" b="-289"/>
          <a:stretch/>
        </p:blipFill>
        <p:spPr bwMode="auto">
          <a:xfrm>
            <a:off x="-1" y="-129792"/>
            <a:ext cx="9144001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00" y="5462114"/>
            <a:ext cx="9116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Cliceáil ar an nasc thíos chun físeán faoi bholcáin a fheiceáil:   </a:t>
            </a:r>
          </a:p>
          <a:p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  <a:hlinkClick r:id="rId3"/>
              </a:rPr>
              <a:t>http://video.nationalgeographic.com/video/101-videos/volcanoes-101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Saincheapadh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307</Words>
  <Application>Microsoft Office PowerPoint</Application>
  <PresentationFormat>On-screen Show (4:3)</PresentationFormat>
  <Paragraphs>31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Berlin Sans FB</vt:lpstr>
      <vt:lpstr>Calibri</vt:lpstr>
      <vt:lpstr>Times New Roman</vt:lpstr>
      <vt:lpstr>Tw Cen MT</vt:lpstr>
      <vt:lpstr>Office Theme</vt:lpstr>
      <vt:lpstr>Bolcáin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user</cp:lastModifiedBy>
  <cp:revision>586</cp:revision>
  <cp:lastPrinted>2016-06-02T08:58:50Z</cp:lastPrinted>
  <dcterms:created xsi:type="dcterms:W3CDTF">2012-11-14T20:08:14Z</dcterms:created>
  <dcterms:modified xsi:type="dcterms:W3CDTF">2020-05-07T09:30:19Z</dcterms:modified>
</cp:coreProperties>
</file>