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cogg.ie/wp-content/uploads/3.An-Samhradh-asal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0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11.png"/><Relationship Id="rId3" Type="http://schemas.microsoft.com/office/2007/relationships/media" Target="../media/media4.m4a"/><Relationship Id="rId7" Type="http://schemas.microsoft.com/office/2007/relationships/media" Target="../media/media6.m4a"/><Relationship Id="rId12" Type="http://schemas.openxmlformats.org/officeDocument/2006/relationships/hyperlink" Target="https://www.leighanois.com/display3.php?articleid=32" TargetMode="Externa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openxmlformats.org/officeDocument/2006/relationships/slideLayout" Target="../slideLayouts/slideLayout2.xml"/><Relationship Id="rId5" Type="http://schemas.microsoft.com/office/2007/relationships/media" Target="../media/media5.m4a"/><Relationship Id="rId10" Type="http://schemas.openxmlformats.org/officeDocument/2006/relationships/audio" Target="../media/media7.m4a"/><Relationship Id="rId4" Type="http://schemas.openxmlformats.org/officeDocument/2006/relationships/audio" Target="../media/media4.m4a"/><Relationship Id="rId9" Type="http://schemas.microsoft.com/office/2007/relationships/media" Target="../media/media7.m4a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Rang a </a:t>
            </a:r>
            <a:r>
              <a:rPr lang="en-IE" dirty="0" err="1" smtClean="0"/>
              <a:t>hAon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8ú-12ú </a:t>
            </a:r>
            <a:r>
              <a:rPr lang="en-IE" dirty="0" err="1" smtClean="0"/>
              <a:t>Mí</a:t>
            </a:r>
            <a:r>
              <a:rPr lang="en-IE" dirty="0" smtClean="0"/>
              <a:t> an </a:t>
            </a:r>
            <a:r>
              <a:rPr lang="en-IE" dirty="0" err="1" smtClean="0"/>
              <a:t>Mheithimh</a:t>
            </a: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188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/>
              <a:t>An </a:t>
            </a:r>
            <a:r>
              <a:rPr lang="en-IE" dirty="0" err="1" smtClean="0"/>
              <a:t>Samhradh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208430" cy="3318936"/>
          </a:xfrm>
        </p:spPr>
        <p:txBody>
          <a:bodyPr/>
          <a:lstStyle/>
          <a:p>
            <a:r>
              <a:rPr lang="en-IE" dirty="0">
                <a:hlinkClick r:id="rId4"/>
              </a:rPr>
              <a:t>https://</a:t>
            </a:r>
            <a:r>
              <a:rPr lang="en-IE" dirty="0" smtClean="0">
                <a:hlinkClick r:id="rId4"/>
              </a:rPr>
              <a:t>www.cogg.ie/wp-content/uploads/3.An-Samhradh-asal.pdf</a:t>
            </a:r>
            <a:endParaRPr lang="en-IE" dirty="0" smtClean="0"/>
          </a:p>
          <a:p>
            <a:r>
              <a:rPr lang="en-IE" dirty="0" err="1" smtClean="0"/>
              <a:t>Éist</a:t>
            </a:r>
            <a:r>
              <a:rPr lang="en-IE" dirty="0" smtClean="0"/>
              <a:t> leis an </a:t>
            </a:r>
            <a:r>
              <a:rPr lang="en-IE" dirty="0" err="1" smtClean="0"/>
              <a:t>scéal</a:t>
            </a:r>
            <a:r>
              <a:rPr lang="en-IE" dirty="0" smtClean="0"/>
              <a:t> </a:t>
            </a:r>
            <a:r>
              <a:rPr lang="en-IE" dirty="0" err="1" smtClean="0"/>
              <a:t>agus</a:t>
            </a:r>
            <a:r>
              <a:rPr lang="en-IE" dirty="0" smtClean="0"/>
              <a:t> </a:t>
            </a:r>
            <a:r>
              <a:rPr lang="en-IE" dirty="0" err="1" smtClean="0"/>
              <a:t>freagair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ceisteanna</a:t>
            </a:r>
            <a:r>
              <a:rPr lang="en-IE" dirty="0" smtClean="0"/>
              <a:t> a </a:t>
            </a:r>
            <a:r>
              <a:rPr lang="en-IE" dirty="0" err="1" smtClean="0"/>
              <a:t>théann</a:t>
            </a:r>
            <a:r>
              <a:rPr lang="en-IE" dirty="0" smtClean="0"/>
              <a:t> leis. </a:t>
            </a:r>
          </a:p>
          <a:p>
            <a:r>
              <a:rPr lang="en-IE" dirty="0" err="1" smtClean="0"/>
              <a:t>Tarraing</a:t>
            </a:r>
            <a:r>
              <a:rPr lang="en-IE" dirty="0" smtClean="0"/>
              <a:t> </a:t>
            </a:r>
            <a:r>
              <a:rPr lang="en-IE" dirty="0" err="1" smtClean="0"/>
              <a:t>pictiúr</a:t>
            </a:r>
            <a:r>
              <a:rPr lang="en-IE" dirty="0" smtClean="0"/>
              <a:t> de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rudaí</a:t>
            </a:r>
            <a:r>
              <a:rPr lang="en-IE" dirty="0" smtClean="0"/>
              <a:t> a </a:t>
            </a:r>
            <a:r>
              <a:rPr lang="en-IE" dirty="0" err="1" smtClean="0"/>
              <a:t>chuirfeá</a:t>
            </a:r>
            <a:r>
              <a:rPr lang="en-IE" dirty="0" smtClean="0"/>
              <a:t> </a:t>
            </a:r>
            <a:r>
              <a:rPr lang="en-IE" dirty="0" err="1" smtClean="0"/>
              <a:t>isteach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do </a:t>
            </a:r>
            <a:r>
              <a:rPr lang="en-IE" dirty="0" err="1" smtClean="0"/>
              <a:t>mhála</a:t>
            </a:r>
            <a:r>
              <a:rPr lang="en-IE" dirty="0" smtClean="0"/>
              <a:t> </a:t>
            </a:r>
            <a:r>
              <a:rPr lang="en-IE" dirty="0" err="1" smtClean="0"/>
              <a:t>dá</a:t>
            </a:r>
            <a:r>
              <a:rPr lang="en-IE" dirty="0" smtClean="0"/>
              <a:t> </a:t>
            </a:r>
            <a:r>
              <a:rPr lang="en-IE" dirty="0" err="1" smtClean="0"/>
              <a:t>má</a:t>
            </a:r>
            <a:r>
              <a:rPr lang="en-IE" dirty="0" smtClean="0"/>
              <a:t> </a:t>
            </a:r>
            <a:r>
              <a:rPr lang="en-IE" dirty="0" err="1" smtClean="0"/>
              <a:t>rud</a:t>
            </a:r>
            <a:r>
              <a:rPr lang="en-IE" dirty="0" smtClean="0"/>
              <a:t> é go </a:t>
            </a:r>
            <a:r>
              <a:rPr lang="en-IE" dirty="0" err="1" smtClean="0"/>
              <a:t>raibh</a:t>
            </a:r>
            <a:r>
              <a:rPr lang="en-IE" dirty="0" smtClean="0"/>
              <a:t> </a:t>
            </a:r>
            <a:r>
              <a:rPr lang="en-IE" dirty="0" err="1" smtClean="0"/>
              <a:t>tú</a:t>
            </a:r>
            <a:r>
              <a:rPr lang="en-IE" dirty="0" smtClean="0"/>
              <a:t> ag </a:t>
            </a:r>
            <a:r>
              <a:rPr lang="en-IE" dirty="0" err="1" smtClean="0"/>
              <a:t>dul</a:t>
            </a:r>
            <a:r>
              <a:rPr lang="en-IE" dirty="0" smtClean="0"/>
              <a:t> go </a:t>
            </a:r>
            <a:r>
              <a:rPr lang="en-IE" dirty="0" err="1" smtClean="0"/>
              <a:t>dtí</a:t>
            </a:r>
            <a:r>
              <a:rPr lang="en-IE" dirty="0" smtClean="0"/>
              <a:t> an </a:t>
            </a:r>
            <a:r>
              <a:rPr lang="en-IE" dirty="0" err="1" smtClean="0"/>
              <a:t>trá</a:t>
            </a:r>
            <a:r>
              <a:rPr lang="en-IE" dirty="0" smtClean="0"/>
              <a:t>. </a:t>
            </a:r>
            <a:endParaRPr lang="en-IE" dirty="0"/>
          </a:p>
        </p:txBody>
      </p:sp>
      <p:pic>
        <p:nvPicPr>
          <p:cNvPr id="4" name="An Samhradh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99031" y="3098325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8374" t="15586" r="21508" b="13615"/>
          <a:stretch/>
        </p:blipFill>
        <p:spPr>
          <a:xfrm>
            <a:off x="7225048" y="966199"/>
            <a:ext cx="3671550" cy="487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Éin</a:t>
            </a:r>
            <a:r>
              <a:rPr lang="en-IE" dirty="0" smtClean="0"/>
              <a:t> </a:t>
            </a:r>
            <a:r>
              <a:rPr lang="en-IE" dirty="0" err="1" smtClean="0"/>
              <a:t>choitianta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hÉireann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E" dirty="0" smtClean="0"/>
              <a:t>Lon </a:t>
            </a:r>
            <a:r>
              <a:rPr lang="en-IE" dirty="0" err="1" smtClean="0"/>
              <a:t>Dubh</a:t>
            </a:r>
            <a:r>
              <a:rPr lang="en-IE" dirty="0" smtClean="0"/>
              <a:t> : Blackbird</a:t>
            </a:r>
          </a:p>
          <a:p>
            <a:r>
              <a:rPr lang="en-IE" dirty="0" err="1" smtClean="0"/>
              <a:t>Spideog</a:t>
            </a:r>
            <a:r>
              <a:rPr lang="en-IE" dirty="0" smtClean="0"/>
              <a:t> : Robin</a:t>
            </a:r>
          </a:p>
          <a:p>
            <a:r>
              <a:rPr lang="en-IE" dirty="0" err="1" smtClean="0"/>
              <a:t>Smólach</a:t>
            </a:r>
            <a:r>
              <a:rPr lang="en-IE" dirty="0" smtClean="0"/>
              <a:t> : Thrush </a:t>
            </a:r>
          </a:p>
          <a:p>
            <a:r>
              <a:rPr lang="en-IE" dirty="0" err="1" smtClean="0"/>
              <a:t>Meantán</a:t>
            </a:r>
            <a:r>
              <a:rPr lang="en-IE" dirty="0" smtClean="0"/>
              <a:t> </a:t>
            </a:r>
            <a:r>
              <a:rPr lang="en-IE" dirty="0" err="1" smtClean="0"/>
              <a:t>Gorm</a:t>
            </a:r>
            <a:r>
              <a:rPr lang="en-IE" dirty="0" smtClean="0"/>
              <a:t>: Blue Tit</a:t>
            </a:r>
          </a:p>
          <a:p>
            <a:r>
              <a:rPr lang="en-IE" dirty="0" err="1" smtClean="0"/>
              <a:t>Fáinleog</a:t>
            </a:r>
            <a:r>
              <a:rPr lang="en-IE" dirty="0" smtClean="0"/>
              <a:t> : swallow</a:t>
            </a:r>
          </a:p>
          <a:p>
            <a:pPr marL="0" indent="0">
              <a:buNone/>
            </a:pPr>
            <a:r>
              <a:rPr lang="en-IE" dirty="0" smtClean="0"/>
              <a:t>An </a:t>
            </a:r>
            <a:r>
              <a:rPr lang="en-IE" dirty="0" err="1" smtClean="0"/>
              <a:t>féidir</a:t>
            </a:r>
            <a:r>
              <a:rPr lang="en-IE" dirty="0" smtClean="0"/>
              <a:t> </a:t>
            </a:r>
            <a:r>
              <a:rPr lang="en-IE" dirty="0" err="1" smtClean="0"/>
              <a:t>leat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héin</a:t>
            </a:r>
            <a:r>
              <a:rPr lang="en-IE" dirty="0" smtClean="0"/>
              <a:t> </a:t>
            </a:r>
            <a:r>
              <a:rPr lang="en-IE" dirty="0" err="1" smtClean="0"/>
              <a:t>seo</a:t>
            </a:r>
            <a:r>
              <a:rPr lang="en-IE" dirty="0" smtClean="0"/>
              <a:t> a </a:t>
            </a:r>
            <a:r>
              <a:rPr lang="en-IE" dirty="0" err="1" smtClean="0"/>
              <a:t>fheiceáil</a:t>
            </a:r>
            <a:r>
              <a:rPr lang="en-IE" dirty="0" smtClean="0"/>
              <a:t> </a:t>
            </a:r>
            <a:r>
              <a:rPr lang="en-IE" dirty="0" err="1" smtClean="0"/>
              <a:t>i</a:t>
            </a:r>
            <a:r>
              <a:rPr lang="en-IE" dirty="0" smtClean="0"/>
              <a:t> do </a:t>
            </a:r>
            <a:r>
              <a:rPr lang="en-IE" dirty="0" err="1" smtClean="0"/>
              <a:t>ghairdín</a:t>
            </a:r>
            <a:r>
              <a:rPr lang="en-IE" dirty="0" smtClean="0"/>
              <a:t>?</a:t>
            </a:r>
          </a:p>
          <a:p>
            <a:pPr marL="0" indent="0">
              <a:buNone/>
            </a:pPr>
            <a:r>
              <a:rPr lang="en-IE" dirty="0" smtClean="0"/>
              <a:t>Can you spot any of these birds in your garden? </a:t>
            </a:r>
            <a:endParaRPr lang="en-IE" dirty="0"/>
          </a:p>
        </p:txBody>
      </p:sp>
      <p:pic>
        <p:nvPicPr>
          <p:cNvPr id="1028" name="Picture 4" descr="Glengarriff Woods NR on Twitter: &quot;A gorgeous poster from the Cor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97" y="1983348"/>
            <a:ext cx="2578639" cy="36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296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IE" dirty="0" smtClean="0"/>
              <a:t>Mata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2"/>
            <a:ext cx="6496318" cy="3318936"/>
          </a:xfrm>
        </p:spPr>
        <p:txBody>
          <a:bodyPr>
            <a:normAutofit fontScale="85000" lnSpcReduction="10000"/>
          </a:bodyPr>
          <a:lstStyle/>
          <a:p>
            <a:r>
              <a:rPr lang="en-IE" dirty="0" err="1" smtClean="0"/>
              <a:t>Míonna</a:t>
            </a:r>
            <a:r>
              <a:rPr lang="en-IE" dirty="0" smtClean="0"/>
              <a:t> </a:t>
            </a:r>
            <a:r>
              <a:rPr lang="en-IE" dirty="0" err="1" smtClean="0"/>
              <a:t>na</a:t>
            </a:r>
            <a:r>
              <a:rPr lang="en-IE" dirty="0" smtClean="0"/>
              <a:t> </a:t>
            </a:r>
            <a:r>
              <a:rPr lang="en-IE" dirty="0" err="1" smtClean="0"/>
              <a:t>Bliana</a:t>
            </a:r>
            <a:r>
              <a:rPr lang="en-IE" dirty="0" smtClean="0"/>
              <a:t>: a song the children know to remember the months of the year </a:t>
            </a:r>
            <a:r>
              <a:rPr lang="en-IE" dirty="0" err="1" smtClean="0"/>
              <a:t>i</a:t>
            </a:r>
            <a:r>
              <a:rPr lang="en-IE" dirty="0" smtClean="0"/>
              <a:t> </a:t>
            </a:r>
            <a:r>
              <a:rPr lang="en-IE" dirty="0" err="1" smtClean="0"/>
              <a:t>nGaeilge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 smtClean="0"/>
              <a:t>Q6.</a:t>
            </a:r>
          </a:p>
          <a:p>
            <a:pPr>
              <a:buFontTx/>
              <a:buChar char="-"/>
            </a:pPr>
            <a:r>
              <a:rPr lang="en-IE" dirty="0" err="1" smtClean="0"/>
              <a:t>séasúr</a:t>
            </a:r>
            <a:r>
              <a:rPr lang="en-IE" dirty="0" smtClean="0"/>
              <a:t> is </a:t>
            </a:r>
            <a:r>
              <a:rPr lang="en-IE" dirty="0" err="1" smtClean="0"/>
              <a:t>fuaire</a:t>
            </a:r>
            <a:r>
              <a:rPr lang="en-IE" dirty="0" smtClean="0"/>
              <a:t> ( the coldest season) </a:t>
            </a:r>
          </a:p>
          <a:p>
            <a:pPr>
              <a:buFontTx/>
              <a:buChar char="-"/>
            </a:pPr>
            <a:r>
              <a:rPr lang="en-IE" dirty="0" err="1" smtClean="0"/>
              <a:t>séasúr</a:t>
            </a:r>
            <a:r>
              <a:rPr lang="en-IE" dirty="0" smtClean="0"/>
              <a:t> is </a:t>
            </a:r>
            <a:r>
              <a:rPr lang="en-IE" dirty="0" err="1" smtClean="0"/>
              <a:t>teo</a:t>
            </a:r>
            <a:r>
              <a:rPr lang="en-IE" dirty="0" smtClean="0"/>
              <a:t> (the hottest season) </a:t>
            </a:r>
          </a:p>
          <a:p>
            <a:pPr>
              <a:buFontTx/>
              <a:buChar char="-"/>
            </a:pPr>
            <a:r>
              <a:rPr lang="en-IE" dirty="0" err="1" smtClean="0"/>
              <a:t>séasúr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</a:t>
            </a:r>
            <a:r>
              <a:rPr lang="en-IE" dirty="0" err="1" smtClean="0"/>
              <a:t>síolta</a:t>
            </a:r>
            <a:r>
              <a:rPr lang="en-IE" dirty="0" smtClean="0"/>
              <a:t> a </a:t>
            </a:r>
            <a:r>
              <a:rPr lang="en-IE" dirty="0" err="1" smtClean="0"/>
              <a:t>chur</a:t>
            </a:r>
            <a:r>
              <a:rPr lang="en-IE" dirty="0" smtClean="0"/>
              <a:t> (the season to plant seeds)</a:t>
            </a:r>
            <a:endParaRPr lang="en-IE" dirty="0"/>
          </a:p>
          <a:p>
            <a:pPr>
              <a:buFontTx/>
              <a:buChar char="-"/>
            </a:pPr>
            <a:r>
              <a:rPr lang="en-IE" dirty="0" err="1" smtClean="0"/>
              <a:t>séasúr</a:t>
            </a:r>
            <a:r>
              <a:rPr lang="en-IE" dirty="0" smtClean="0"/>
              <a:t> </a:t>
            </a:r>
            <a:r>
              <a:rPr lang="en-IE" dirty="0" err="1" smtClean="0"/>
              <a:t>chun</a:t>
            </a:r>
            <a:r>
              <a:rPr lang="en-IE" dirty="0" smtClean="0"/>
              <a:t> an </a:t>
            </a:r>
            <a:r>
              <a:rPr lang="en-IE" dirty="0" err="1" smtClean="0"/>
              <a:t>fomhar</a:t>
            </a:r>
            <a:r>
              <a:rPr lang="en-IE" dirty="0" smtClean="0"/>
              <a:t> a </a:t>
            </a:r>
            <a:r>
              <a:rPr lang="en-IE" dirty="0" err="1" smtClean="0"/>
              <a:t>bhaint</a:t>
            </a:r>
            <a:r>
              <a:rPr lang="en-IE" dirty="0" smtClean="0"/>
              <a:t> (the season to harvest crops)</a:t>
            </a:r>
            <a:endParaRPr lang="en-IE" dirty="0"/>
          </a:p>
        </p:txBody>
      </p:sp>
      <p:pic>
        <p:nvPicPr>
          <p:cNvPr id="4" name="Míonna na Bliana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01802" y="2827985"/>
            <a:ext cx="609600" cy="609600"/>
          </a:xfrm>
          <a:prstGeom prst="rect">
            <a:avLst/>
          </a:prstGeom>
        </p:spPr>
      </p:pic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1" r="25220" b="19526"/>
          <a:stretch/>
        </p:blipFill>
        <p:spPr bwMode="auto">
          <a:xfrm>
            <a:off x="7575859" y="1634065"/>
            <a:ext cx="3435577" cy="301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54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E" dirty="0" err="1" smtClean="0"/>
              <a:t>Bí</a:t>
            </a:r>
            <a:r>
              <a:rPr lang="en-IE" dirty="0" smtClean="0"/>
              <a:t> ag </a:t>
            </a:r>
            <a:r>
              <a:rPr lang="en-IE" dirty="0" err="1" smtClean="0"/>
              <a:t>Éisteacht</a:t>
            </a:r>
            <a:r>
              <a:rPr lang="en-IE" dirty="0" smtClean="0"/>
              <a:t>: </a:t>
            </a:r>
            <a:r>
              <a:rPr lang="en-IE" dirty="0" err="1" smtClean="0"/>
              <a:t>Teanga</a:t>
            </a:r>
            <a:r>
              <a:rPr lang="en-IE" dirty="0" smtClean="0"/>
              <a:t> ó </a:t>
            </a:r>
            <a:r>
              <a:rPr lang="en-IE" dirty="0" err="1" smtClean="0"/>
              <a:t>Bhéal</a:t>
            </a:r>
            <a:r>
              <a:rPr lang="en-IE" dirty="0" smtClean="0"/>
              <a:t>.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22926"/>
            <a:ext cx="9601196" cy="3318936"/>
          </a:xfrm>
        </p:spPr>
        <p:txBody>
          <a:bodyPr>
            <a:noAutofit/>
          </a:bodyPr>
          <a:lstStyle/>
          <a:p>
            <a:r>
              <a:rPr lang="en-IE" sz="1800" u="sng" dirty="0">
                <a:hlinkClick r:id="rId12"/>
              </a:rPr>
              <a:t>https://www.leighanois.com/display3.php?articleid=32</a:t>
            </a:r>
            <a:r>
              <a:rPr lang="en-IE" sz="1800" dirty="0"/>
              <a:t> </a:t>
            </a:r>
            <a:r>
              <a:rPr lang="en-IE" sz="1800" dirty="0" smtClean="0"/>
              <a:t> </a:t>
            </a:r>
          </a:p>
          <a:p>
            <a:pPr marL="0" indent="0">
              <a:buNone/>
            </a:pPr>
            <a:r>
              <a:rPr lang="en-IE" sz="1800" dirty="0" err="1" smtClean="0"/>
              <a:t>Éist</a:t>
            </a:r>
            <a:r>
              <a:rPr lang="en-IE" sz="1800" dirty="0" smtClean="0"/>
              <a:t> leis an </a:t>
            </a:r>
            <a:r>
              <a:rPr lang="en-IE" sz="1800" dirty="0" err="1" smtClean="0"/>
              <a:t>leabhar</a:t>
            </a:r>
            <a:r>
              <a:rPr lang="en-IE" sz="1800" dirty="0" smtClean="0"/>
              <a:t> </a:t>
            </a:r>
            <a:r>
              <a:rPr lang="en-IE" sz="1800" dirty="0" err="1" smtClean="0"/>
              <a:t>seo</a:t>
            </a:r>
            <a:r>
              <a:rPr lang="en-IE" sz="1800" dirty="0" smtClean="0"/>
              <a:t> </a:t>
            </a:r>
            <a:r>
              <a:rPr lang="en-IE" sz="1800" dirty="0" err="1" smtClean="0"/>
              <a:t>agus</a:t>
            </a:r>
            <a:r>
              <a:rPr lang="en-IE" sz="1800" dirty="0" smtClean="0"/>
              <a:t> </a:t>
            </a:r>
            <a:r>
              <a:rPr lang="en-IE" sz="1800" dirty="0" err="1" smtClean="0"/>
              <a:t>freagair</a:t>
            </a:r>
            <a:r>
              <a:rPr lang="en-IE" sz="1800" dirty="0" smtClean="0"/>
              <a:t> </a:t>
            </a:r>
            <a:r>
              <a:rPr lang="en-IE" sz="1800" dirty="0" err="1" smtClean="0"/>
              <a:t>na</a:t>
            </a:r>
            <a:r>
              <a:rPr lang="en-IE" sz="1800" dirty="0" smtClean="0"/>
              <a:t> </a:t>
            </a:r>
            <a:r>
              <a:rPr lang="en-IE" sz="1800" dirty="0" err="1" smtClean="0"/>
              <a:t>ceisteanna</a:t>
            </a:r>
            <a:r>
              <a:rPr lang="en-IE" sz="1800" dirty="0" smtClean="0"/>
              <a:t> </a:t>
            </a:r>
            <a:r>
              <a:rPr lang="en-IE" sz="1800" dirty="0" err="1" smtClean="0"/>
              <a:t>seo</a:t>
            </a:r>
            <a:r>
              <a:rPr lang="en-IE" sz="1800" dirty="0" smtClean="0"/>
              <a:t> a </a:t>
            </a:r>
            <a:r>
              <a:rPr lang="en-IE" sz="1800" dirty="0" err="1" smtClean="0"/>
              <a:t>leanas</a:t>
            </a:r>
            <a:endParaRPr lang="en-IE" sz="1800" dirty="0" smtClean="0"/>
          </a:p>
          <a:p>
            <a:pPr marL="457200" indent="-457200">
              <a:buAutoNum type="arabicPeriod"/>
            </a:pPr>
            <a:r>
              <a:rPr lang="en-IE" sz="1800" dirty="0" err="1" smtClean="0"/>
              <a:t>Ainmnigh</a:t>
            </a:r>
            <a:r>
              <a:rPr lang="en-IE" sz="1800" dirty="0" smtClean="0"/>
              <a:t> 3 </a:t>
            </a:r>
            <a:r>
              <a:rPr lang="en-IE" sz="1800" dirty="0" err="1" smtClean="0"/>
              <a:t>mionainmhithe</a:t>
            </a:r>
            <a:r>
              <a:rPr lang="en-IE" sz="1800" dirty="0" smtClean="0"/>
              <a:t> </a:t>
            </a:r>
            <a:r>
              <a:rPr lang="en-IE" sz="1800" dirty="0" err="1" smtClean="0"/>
              <a:t>sa</a:t>
            </a:r>
            <a:r>
              <a:rPr lang="en-IE" sz="1800" dirty="0" smtClean="0"/>
              <a:t> </a:t>
            </a:r>
            <a:r>
              <a:rPr lang="en-IE" sz="1800" dirty="0" err="1" smtClean="0"/>
              <a:t>leabhar</a:t>
            </a:r>
            <a:r>
              <a:rPr lang="en-IE" sz="1800" dirty="0" smtClean="0"/>
              <a:t> </a:t>
            </a:r>
            <a:r>
              <a:rPr lang="en-IE" sz="1800" dirty="0" err="1" smtClean="0"/>
              <a:t>seo</a:t>
            </a:r>
            <a:r>
              <a:rPr lang="en-IE" sz="1800" dirty="0" smtClean="0"/>
              <a:t>?(Name 3 </a:t>
            </a:r>
            <a:r>
              <a:rPr lang="en-IE" sz="1800" dirty="0" err="1" smtClean="0"/>
              <a:t>minibeasts</a:t>
            </a:r>
            <a:r>
              <a:rPr lang="en-IE" sz="1800" dirty="0" smtClean="0"/>
              <a:t> mentioned in the book)</a:t>
            </a:r>
          </a:p>
          <a:p>
            <a:pPr marL="457200" indent="-457200">
              <a:buAutoNum type="arabicPeriod"/>
            </a:pPr>
            <a:r>
              <a:rPr lang="en-IE" sz="1800" dirty="0" err="1" smtClean="0"/>
              <a:t>Ainmnigh</a:t>
            </a:r>
            <a:r>
              <a:rPr lang="en-IE" sz="1800" dirty="0" smtClean="0"/>
              <a:t> </a:t>
            </a:r>
            <a:r>
              <a:rPr lang="en-IE" sz="1800" dirty="0" err="1" smtClean="0"/>
              <a:t>dhá</a:t>
            </a:r>
            <a:r>
              <a:rPr lang="en-IE" sz="1800" dirty="0" smtClean="0"/>
              <a:t> </a:t>
            </a:r>
            <a:r>
              <a:rPr lang="en-IE" sz="1800" dirty="0" err="1" smtClean="0"/>
              <a:t>rud</a:t>
            </a:r>
            <a:r>
              <a:rPr lang="en-IE" sz="1800" dirty="0" smtClean="0"/>
              <a:t> a </a:t>
            </a:r>
            <a:r>
              <a:rPr lang="en-IE" sz="1800" dirty="0" err="1" smtClean="0"/>
              <a:t>cuireann</a:t>
            </a:r>
            <a:r>
              <a:rPr lang="en-IE" sz="1800" dirty="0" smtClean="0"/>
              <a:t> </a:t>
            </a:r>
            <a:r>
              <a:rPr lang="en-IE" sz="1800" dirty="0" err="1" smtClean="0"/>
              <a:t>tú</a:t>
            </a:r>
            <a:r>
              <a:rPr lang="en-IE" sz="1800" dirty="0" smtClean="0"/>
              <a:t> </a:t>
            </a:r>
            <a:r>
              <a:rPr lang="en-IE" sz="1800" dirty="0" err="1" smtClean="0"/>
              <a:t>isteach</a:t>
            </a:r>
            <a:r>
              <a:rPr lang="en-IE" sz="1800" dirty="0" smtClean="0"/>
              <a:t> san </a:t>
            </a:r>
            <a:r>
              <a:rPr lang="en-IE" sz="1800" dirty="0" err="1" smtClean="0"/>
              <a:t>óstán</a:t>
            </a:r>
            <a:r>
              <a:rPr lang="en-IE" sz="1800" dirty="0" smtClean="0"/>
              <a:t> </a:t>
            </a:r>
            <a:r>
              <a:rPr lang="en-IE" sz="1800" dirty="0" err="1" smtClean="0"/>
              <a:t>mionainmhithe</a:t>
            </a:r>
            <a:r>
              <a:rPr lang="en-IE" sz="1800" dirty="0" smtClean="0"/>
              <a:t>? (Name 2 things that you put inside the </a:t>
            </a:r>
            <a:r>
              <a:rPr lang="en-IE" sz="1800" dirty="0" err="1" smtClean="0"/>
              <a:t>minibeast</a:t>
            </a:r>
            <a:r>
              <a:rPr lang="en-IE" sz="1800" dirty="0" smtClean="0"/>
              <a:t> hotel?)</a:t>
            </a:r>
          </a:p>
          <a:p>
            <a:pPr marL="457200" indent="-457200">
              <a:buAutoNum type="arabicPeriod"/>
            </a:pPr>
            <a:r>
              <a:rPr lang="en-IE" sz="1800" dirty="0" smtClean="0"/>
              <a:t>Cad a </a:t>
            </a:r>
            <a:r>
              <a:rPr lang="en-IE" sz="1800" dirty="0" err="1" smtClean="0"/>
              <a:t>chuireann</a:t>
            </a:r>
            <a:r>
              <a:rPr lang="en-IE" sz="1800" dirty="0" smtClean="0"/>
              <a:t> </a:t>
            </a:r>
            <a:r>
              <a:rPr lang="en-IE" sz="1800" dirty="0" err="1" smtClean="0"/>
              <a:t>na</a:t>
            </a:r>
            <a:r>
              <a:rPr lang="en-IE" sz="1800" dirty="0" smtClean="0"/>
              <a:t> </a:t>
            </a:r>
            <a:r>
              <a:rPr lang="en-IE" sz="1800" dirty="0" err="1" smtClean="0"/>
              <a:t>beacha</a:t>
            </a:r>
            <a:r>
              <a:rPr lang="en-IE" sz="1800" dirty="0" smtClean="0"/>
              <a:t> </a:t>
            </a:r>
            <a:r>
              <a:rPr lang="en-IE" sz="1800" dirty="0" err="1" smtClean="0"/>
              <a:t>isteach</a:t>
            </a:r>
            <a:r>
              <a:rPr lang="en-IE" sz="1800" dirty="0" smtClean="0"/>
              <a:t> </a:t>
            </a:r>
            <a:r>
              <a:rPr lang="en-IE" sz="1800" dirty="0" err="1" smtClean="0"/>
              <a:t>sna</a:t>
            </a:r>
            <a:r>
              <a:rPr lang="en-IE" sz="1800" dirty="0" smtClean="0"/>
              <a:t> </a:t>
            </a:r>
            <a:r>
              <a:rPr lang="en-IE" sz="1800" dirty="0" err="1" smtClean="0"/>
              <a:t>cánaí</a:t>
            </a:r>
            <a:r>
              <a:rPr lang="en-IE" sz="1800" dirty="0" smtClean="0"/>
              <a:t> </a:t>
            </a:r>
            <a:r>
              <a:rPr lang="en-IE" sz="1800" dirty="0" err="1" smtClean="0"/>
              <a:t>bambú</a:t>
            </a:r>
            <a:r>
              <a:rPr lang="en-IE" sz="1800" dirty="0" smtClean="0"/>
              <a:t>? (What do the bees put inside the bamboo canes?)</a:t>
            </a:r>
          </a:p>
          <a:p>
            <a:pPr marL="457200" indent="-457200">
              <a:buAutoNum type="arabicPeriod"/>
            </a:pPr>
            <a:r>
              <a:rPr lang="en-IE" sz="1800" dirty="0" err="1" smtClean="0"/>
              <a:t>Cén</a:t>
            </a:r>
            <a:r>
              <a:rPr lang="en-IE" sz="1800" dirty="0" smtClean="0"/>
              <a:t> </a:t>
            </a:r>
            <a:r>
              <a:rPr lang="en-IE" sz="1800" dirty="0" err="1" smtClean="0"/>
              <a:t>sórt</a:t>
            </a:r>
            <a:r>
              <a:rPr lang="en-IE" sz="1800" dirty="0" smtClean="0"/>
              <a:t> </a:t>
            </a:r>
            <a:r>
              <a:rPr lang="en-IE" sz="1800" dirty="0" err="1" smtClean="0"/>
              <a:t>mionainmhithe</a:t>
            </a:r>
            <a:r>
              <a:rPr lang="en-IE" sz="1800" dirty="0" smtClean="0"/>
              <a:t> a </a:t>
            </a:r>
            <a:r>
              <a:rPr lang="en-IE" sz="1800" dirty="0" err="1" smtClean="0"/>
              <a:t>chónaíonn</a:t>
            </a:r>
            <a:r>
              <a:rPr lang="en-IE" sz="1800" dirty="0" smtClean="0"/>
              <a:t> </a:t>
            </a:r>
            <a:r>
              <a:rPr lang="en-IE" sz="1800" dirty="0" err="1" smtClean="0"/>
              <a:t>sna</a:t>
            </a:r>
            <a:r>
              <a:rPr lang="en-IE" sz="1800" dirty="0" smtClean="0"/>
              <a:t> </a:t>
            </a:r>
            <a:r>
              <a:rPr lang="en-IE" sz="1800" dirty="0" err="1" smtClean="0"/>
              <a:t>buaircíní</a:t>
            </a:r>
            <a:r>
              <a:rPr lang="en-IE" sz="1800" dirty="0" smtClean="0"/>
              <a:t>? (What sort of </a:t>
            </a:r>
            <a:r>
              <a:rPr lang="en-IE" sz="1800" dirty="0" err="1" smtClean="0"/>
              <a:t>minibeast</a:t>
            </a:r>
            <a:r>
              <a:rPr lang="en-IE" sz="1800" dirty="0" smtClean="0"/>
              <a:t> likes to live in the pine cones?)</a:t>
            </a:r>
          </a:p>
          <a:p>
            <a:pPr marL="457200" indent="-457200">
              <a:buAutoNum type="arabicPeriod"/>
            </a:pPr>
            <a:r>
              <a:rPr lang="en-IE" sz="1800" dirty="0" err="1" smtClean="0"/>
              <a:t>Ainmigh</a:t>
            </a:r>
            <a:r>
              <a:rPr lang="en-IE" sz="1800" dirty="0" smtClean="0"/>
              <a:t> </a:t>
            </a:r>
            <a:r>
              <a:rPr lang="en-IE" sz="1800" dirty="0" err="1" smtClean="0"/>
              <a:t>rud</a:t>
            </a:r>
            <a:r>
              <a:rPr lang="en-IE" sz="1800" dirty="0" smtClean="0"/>
              <a:t> </a:t>
            </a:r>
            <a:r>
              <a:rPr lang="en-IE" sz="1800" dirty="0" err="1" smtClean="0"/>
              <a:t>amháin</a:t>
            </a:r>
            <a:r>
              <a:rPr lang="en-IE" sz="1800" dirty="0" smtClean="0"/>
              <a:t> </a:t>
            </a:r>
            <a:r>
              <a:rPr lang="en-IE" sz="1800" dirty="0" err="1" smtClean="0"/>
              <a:t>nach</a:t>
            </a:r>
            <a:r>
              <a:rPr lang="en-IE" sz="1800" dirty="0" smtClean="0"/>
              <a:t> </a:t>
            </a:r>
            <a:r>
              <a:rPr lang="en-IE" sz="1800" dirty="0" err="1" smtClean="0"/>
              <a:t>maith</a:t>
            </a:r>
            <a:r>
              <a:rPr lang="en-IE" sz="1800" dirty="0" smtClean="0"/>
              <a:t> leis </a:t>
            </a:r>
            <a:r>
              <a:rPr lang="en-IE" sz="1800" dirty="0" err="1" smtClean="0"/>
              <a:t>na</a:t>
            </a:r>
            <a:r>
              <a:rPr lang="en-IE" sz="1800" dirty="0" smtClean="0"/>
              <a:t> </a:t>
            </a:r>
            <a:r>
              <a:rPr lang="en-IE" sz="1800" dirty="0" err="1" smtClean="0"/>
              <a:t>mionainmhithe</a:t>
            </a:r>
            <a:r>
              <a:rPr lang="en-IE" sz="1800" dirty="0" smtClean="0"/>
              <a:t>? (Name one thing that the </a:t>
            </a:r>
            <a:r>
              <a:rPr lang="en-IE" sz="1800" dirty="0" err="1" smtClean="0"/>
              <a:t>minibeasts</a:t>
            </a:r>
            <a:r>
              <a:rPr lang="en-IE" sz="1800" dirty="0" smtClean="0"/>
              <a:t> do not like?)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3"/>
          <a:srcRect l="49540" t="17840" r="7510" b="21690"/>
          <a:stretch/>
        </p:blipFill>
        <p:spPr>
          <a:xfrm>
            <a:off x="8551572" y="845205"/>
            <a:ext cx="2678805" cy="2129816"/>
          </a:xfrm>
          <a:prstGeom prst="rect">
            <a:avLst/>
          </a:prstGeom>
        </p:spPr>
      </p:pic>
      <p:pic>
        <p:nvPicPr>
          <p:cNvPr id="5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702084" y="3111948"/>
            <a:ext cx="446467" cy="446467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428130" y="3558415"/>
            <a:ext cx="511309" cy="511309"/>
          </a:xfrm>
          <a:prstGeom prst="rect">
            <a:avLst/>
          </a:prstGeom>
        </p:spPr>
      </p:pic>
      <p:pic>
        <p:nvPicPr>
          <p:cNvPr id="7" name="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94512" y="4296357"/>
            <a:ext cx="520342" cy="520342"/>
          </a:xfrm>
          <a:prstGeom prst="rect">
            <a:avLst/>
          </a:prstGeom>
        </p:spPr>
      </p:pic>
      <p:pic>
        <p:nvPicPr>
          <p:cNvPr id="8" name="4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686155" y="4978937"/>
            <a:ext cx="558978" cy="558978"/>
          </a:xfrm>
          <a:prstGeom prst="rect">
            <a:avLst/>
          </a:prstGeom>
        </p:spPr>
      </p:pic>
      <p:pic>
        <p:nvPicPr>
          <p:cNvPr id="9" name="5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853491" y="5715211"/>
            <a:ext cx="557191" cy="5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7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8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96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168</Words>
  <Application>Microsoft Office PowerPoint</Application>
  <PresentationFormat>Widescreen</PresentationFormat>
  <Paragraphs>30</Paragraphs>
  <Slides>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Organic</vt:lpstr>
      <vt:lpstr>Rang a hAon </vt:lpstr>
      <vt:lpstr>An Samhradh </vt:lpstr>
      <vt:lpstr>Éin choitianta na hÉireann </vt:lpstr>
      <vt:lpstr>Mata </vt:lpstr>
      <vt:lpstr>Bí ag Éisteacht: Teanga ó Bhéal.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Rang a hAon</dc:title>
  <dc:creator>Donna Marie Ní Mhuireagáin</dc:creator>
  <cp:lastModifiedBy>Donna Marie Ní Mhuireagáin</cp:lastModifiedBy>
  <cp:revision>9</cp:revision>
  <dcterms:created xsi:type="dcterms:W3CDTF">2020-06-04T11:36:40Z</dcterms:created>
  <dcterms:modified xsi:type="dcterms:W3CDTF">2020-06-04T15:39:48Z</dcterms:modified>
</cp:coreProperties>
</file>