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15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789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601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191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35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09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41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17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90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35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888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BDAB-9CFE-45CF-9D04-F6D24E7B98D7}" type="datetimeFigureOut">
              <a:rPr lang="en-IE" smtClean="0"/>
              <a:t>29/05/2020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7067-5386-438F-A217-BF7AF662A4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2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cogg.ie/wp-content/uploads/9.Cl%C3%B3s-na-scoile-asa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Rang a </a:t>
            </a:r>
            <a:r>
              <a:rPr lang="en-IE" dirty="0" err="1" smtClean="0"/>
              <a:t>hAon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2-5ú </a:t>
            </a:r>
            <a:r>
              <a:rPr lang="en-IE" dirty="0" err="1" smtClean="0"/>
              <a:t>Meitheamh</a:t>
            </a:r>
            <a:r>
              <a:rPr lang="en-IE" dirty="0" smtClean="0"/>
              <a:t>- 2020</a:t>
            </a:r>
            <a:endParaRPr lang="en-IE" dirty="0"/>
          </a:p>
        </p:txBody>
      </p:sp>
      <p:pic>
        <p:nvPicPr>
          <p:cNvPr id="1026" name="Picture 2" descr="Sports Day Illustrations, Royalty-Free Vector Graphics &amp;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68" y="4184726"/>
            <a:ext cx="2855309" cy="21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2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Clós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Scoile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5169" cy="4351338"/>
          </a:xfrm>
        </p:spPr>
        <p:txBody>
          <a:bodyPr/>
          <a:lstStyle/>
          <a:p>
            <a:r>
              <a:rPr lang="en-IE" dirty="0" smtClean="0">
                <a:hlinkClick r:id="rId4"/>
              </a:rPr>
              <a:t> https://www.cogg.ie/wp-content/uploads/9.Cl%C3%B3s-na-scoile-asal.pdf</a:t>
            </a:r>
            <a:r>
              <a:rPr lang="en-IE" dirty="0" smtClean="0"/>
              <a:t> </a:t>
            </a:r>
          </a:p>
          <a:p>
            <a:r>
              <a:rPr lang="en-IE" dirty="0" err="1" smtClean="0"/>
              <a:t>Éist</a:t>
            </a:r>
            <a:r>
              <a:rPr lang="en-IE" dirty="0" smtClean="0"/>
              <a:t> leis an </a:t>
            </a:r>
            <a:r>
              <a:rPr lang="en-IE" dirty="0" err="1" smtClean="0"/>
              <a:t>scéal</a:t>
            </a:r>
            <a:r>
              <a:rPr lang="en-IE" dirty="0" smtClean="0"/>
              <a:t> “</a:t>
            </a:r>
            <a:r>
              <a:rPr lang="en-IE" dirty="0" err="1" smtClean="0"/>
              <a:t>Clós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Scoile</a:t>
            </a:r>
            <a:r>
              <a:rPr lang="en-IE" dirty="0" smtClean="0"/>
              <a:t>”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freagair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ceisteanna</a:t>
            </a:r>
            <a:r>
              <a:rPr lang="en-IE" dirty="0" smtClean="0"/>
              <a:t>. </a:t>
            </a:r>
          </a:p>
          <a:p>
            <a:r>
              <a:rPr lang="en-IE" dirty="0" err="1" smtClean="0"/>
              <a:t>Déan</a:t>
            </a:r>
            <a:r>
              <a:rPr lang="en-IE" dirty="0" smtClean="0"/>
              <a:t> </a:t>
            </a:r>
            <a:r>
              <a:rPr lang="en-IE" dirty="0" err="1" smtClean="0"/>
              <a:t>pictiúr</a:t>
            </a:r>
            <a:r>
              <a:rPr lang="en-IE" dirty="0" smtClean="0"/>
              <a:t> </a:t>
            </a:r>
            <a:r>
              <a:rPr lang="en-IE" dirty="0" err="1" smtClean="0"/>
              <a:t>duit</a:t>
            </a:r>
            <a:r>
              <a:rPr lang="en-IE" dirty="0" smtClean="0"/>
              <a:t> </a:t>
            </a:r>
            <a:r>
              <a:rPr lang="en-IE" dirty="0" err="1" smtClean="0"/>
              <a:t>féin</a:t>
            </a:r>
            <a:r>
              <a:rPr lang="en-IE" dirty="0" smtClean="0"/>
              <a:t> ag </a:t>
            </a:r>
            <a:r>
              <a:rPr lang="en-IE" dirty="0" err="1" smtClean="0"/>
              <a:t>súgradh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chlós</a:t>
            </a:r>
            <a:r>
              <a:rPr lang="en-IE" dirty="0" smtClean="0"/>
              <a:t> le do </a:t>
            </a:r>
            <a:r>
              <a:rPr lang="en-IE" dirty="0" err="1" smtClean="0"/>
              <a:t>chairde</a:t>
            </a:r>
            <a:r>
              <a:rPr lang="en-IE" dirty="0" smtClean="0"/>
              <a:t>. </a:t>
            </a:r>
            <a:endParaRPr lang="en-IE" dirty="0"/>
          </a:p>
        </p:txBody>
      </p:sp>
      <p:pic>
        <p:nvPicPr>
          <p:cNvPr id="2052" name="Picture 4" descr="Jumping Rope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 bwMode="auto">
          <a:xfrm>
            <a:off x="10375362" y="119121"/>
            <a:ext cx="1383763" cy="1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8904" t="16901" r="21826" b="10235"/>
          <a:stretch/>
        </p:blipFill>
        <p:spPr>
          <a:xfrm>
            <a:off x="6415468" y="1179960"/>
            <a:ext cx="3554569" cy="4997003"/>
          </a:xfrm>
          <a:prstGeom prst="rect">
            <a:avLst/>
          </a:prstGeom>
        </p:spPr>
      </p:pic>
      <p:pic>
        <p:nvPicPr>
          <p:cNvPr id="7" name="Clós na Scoi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2557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Phonics: Compound Words</a:t>
            </a:r>
            <a:endParaRPr lang="en-IE" dirty="0"/>
          </a:p>
        </p:txBody>
      </p:sp>
      <p:pic>
        <p:nvPicPr>
          <p:cNvPr id="7" name="Content Placeholder 3"/>
          <p:cNvPicPr/>
          <p:nvPr/>
        </p:nvPicPr>
        <p:blipFill rotWithShape="1">
          <a:blip r:embed="rId4"/>
          <a:srcRect l="18690" t="18128" r="50056" b="5215"/>
          <a:stretch/>
        </p:blipFill>
        <p:spPr>
          <a:xfrm>
            <a:off x="7683321" y="365125"/>
            <a:ext cx="3670479" cy="6353787"/>
          </a:xfrm>
          <a:prstGeom prst="rect">
            <a:avLst/>
          </a:prstGeom>
        </p:spPr>
      </p:pic>
      <p:pic>
        <p:nvPicPr>
          <p:cNvPr id="8" name="Compound Wo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775" y="1540099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775" y="2472744"/>
            <a:ext cx="6160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Listen to </a:t>
            </a:r>
            <a:r>
              <a:rPr lang="en-IE" dirty="0" err="1" smtClean="0"/>
              <a:t>Múinteoir</a:t>
            </a:r>
            <a:r>
              <a:rPr lang="en-IE" dirty="0" smtClean="0"/>
              <a:t> Donna reminding you what a compound word is and then complete the exercises:</a:t>
            </a:r>
          </a:p>
          <a:p>
            <a:pPr marL="342900" indent="-342900">
              <a:buAutoNum type="alphaLcParenR"/>
            </a:pPr>
            <a:r>
              <a:rPr lang="en-IE" dirty="0" smtClean="0"/>
              <a:t>Combine two words to make a compound word: USE THE PICTURES AS A CLUE! </a:t>
            </a:r>
          </a:p>
          <a:p>
            <a:pPr marL="342900" indent="-342900">
              <a:buAutoNum type="alphaLcParenR"/>
            </a:pPr>
            <a:endParaRPr lang="en-IE" dirty="0"/>
          </a:p>
          <a:p>
            <a:pPr marL="342900" indent="-342900">
              <a:buAutoNum type="alphaLcParenR"/>
            </a:pPr>
            <a:endParaRPr lang="en-IE" dirty="0" smtClean="0"/>
          </a:p>
          <a:p>
            <a:pPr marL="342900" indent="-342900">
              <a:buAutoNum type="alphaLcParenR"/>
            </a:pPr>
            <a:r>
              <a:rPr lang="en-IE" dirty="0" smtClean="0"/>
              <a:t>Read the compound words and find the two smaller words inside them: split the compound words into 2 separate words. </a:t>
            </a:r>
          </a:p>
        </p:txBody>
      </p:sp>
    </p:spTree>
    <p:extLst>
      <p:ext uri="{BB962C8B-B14F-4D97-AF65-F5344CB8AC3E}">
        <p14:creationId xmlns:p14="http://schemas.microsoft.com/office/powerpoint/2010/main" val="1502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98</Words>
  <Application>Microsoft Office PowerPoint</Application>
  <PresentationFormat>Widescreen</PresentationFormat>
  <Paragraphs>12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Rang a hAon </vt:lpstr>
      <vt:lpstr>Clós na Scoile </vt:lpstr>
      <vt:lpstr>Phonics: Compound Words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 a hAon</dc:title>
  <dc:creator>Donna Marie Ní Mhuireagáin</dc:creator>
  <cp:lastModifiedBy>Donna Marie Ní Mhuireagáin</cp:lastModifiedBy>
  <cp:revision>5</cp:revision>
  <dcterms:created xsi:type="dcterms:W3CDTF">2020-05-29T15:50:52Z</dcterms:created>
  <dcterms:modified xsi:type="dcterms:W3CDTF">2020-05-29T18:36:32Z</dcterms:modified>
</cp:coreProperties>
</file>