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23F103-BC34-4FE4-A40E-EDDEECFDA5D0}" type="datetimeFigureOut">
              <a:rPr lang="en-US" smtClean="0"/>
              <a:pPr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818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7648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28789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2718267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2966843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E86839-B9D8-4651-8783-F325ECE74E65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1113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484F64-32F6-45C5-931F-ADC1662401D0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4175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3613376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222630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8160519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6251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058258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0609708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856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1638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187757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4280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2BE451C3-0FF4-47C4-B829-773ADF60F88C}" type="datetimeFigureOut">
              <a:rPr lang="en-US" smtClean="0"/>
              <a:t>5/26/2020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569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9.jpeg"/><Relationship Id="rId2" Type="http://schemas.microsoft.com/office/2007/relationships/media" Target="../media/media5.m4a"/><Relationship Id="rId1" Type="http://schemas.openxmlformats.org/officeDocument/2006/relationships/audio" Target="NULL" TargetMode="Externa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B2D5B-B4E7-4FE6-A5CE-0D8ACE409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l"/>
            <a:r>
              <a:rPr lang="en-IE" dirty="0" err="1"/>
              <a:t>Roinnt</a:t>
            </a:r>
            <a:endParaRPr lang="en-IE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F8D62C-8506-48AA-9231-4932CE0BA5D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en-IE" dirty="0"/>
              <a:t>Rang 3</a:t>
            </a:r>
          </a:p>
          <a:p>
            <a:pPr algn="l"/>
            <a:r>
              <a:rPr lang="en-IE" dirty="0" err="1"/>
              <a:t>Dé</a:t>
            </a:r>
            <a:r>
              <a:rPr lang="en-IE" dirty="0"/>
              <a:t> </a:t>
            </a:r>
            <a:r>
              <a:rPr lang="en-IE" dirty="0" err="1"/>
              <a:t>máirt</a:t>
            </a:r>
            <a:r>
              <a:rPr lang="en-IE" dirty="0"/>
              <a:t> 2ú </a:t>
            </a:r>
            <a:r>
              <a:rPr lang="en-IE" dirty="0" err="1"/>
              <a:t>meitheamh</a:t>
            </a:r>
            <a:endParaRPr lang="en-IE" dirty="0"/>
          </a:p>
        </p:txBody>
      </p:sp>
    </p:spTree>
    <p:extLst>
      <p:ext uri="{BB962C8B-B14F-4D97-AF65-F5344CB8AC3E}">
        <p14:creationId xmlns:p14="http://schemas.microsoft.com/office/powerpoint/2010/main" val="23913226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8FC7024-ADB1-42F8-B284-12ECFDA037DD}"/>
              </a:ext>
            </a:extLst>
          </p:cNvPr>
          <p:cNvCxnSpPr>
            <a:cxnSpLocks/>
          </p:cNvCxnSpPr>
          <p:nvPr/>
        </p:nvCxnSpPr>
        <p:spPr>
          <a:xfrm>
            <a:off x="6096000" y="314739"/>
            <a:ext cx="0" cy="622852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638084B0-61CB-425B-9302-A53B9F2325E7}"/>
              </a:ext>
            </a:extLst>
          </p:cNvPr>
          <p:cNvCxnSpPr>
            <a:cxnSpLocks/>
          </p:cNvCxnSpPr>
          <p:nvPr/>
        </p:nvCxnSpPr>
        <p:spPr>
          <a:xfrm>
            <a:off x="1510748" y="3588026"/>
            <a:ext cx="8772939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47EDDBF0-B852-4272-ADBC-9E09CD3F1EBE}"/>
              </a:ext>
            </a:extLst>
          </p:cNvPr>
          <p:cNvSpPr txBox="1"/>
          <p:nvPr/>
        </p:nvSpPr>
        <p:spPr>
          <a:xfrm>
            <a:off x="1510748" y="1644928"/>
            <a:ext cx="38431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/>
              <a:t>10 ÷ 5 = </a:t>
            </a:r>
            <a:r>
              <a:rPr lang="en-IE" sz="5400" b="1" u="sng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D4B1B64-840A-4F67-82DE-8BE57EE1EC44}"/>
              </a:ext>
            </a:extLst>
          </p:cNvPr>
          <p:cNvSpPr txBox="1"/>
          <p:nvPr/>
        </p:nvSpPr>
        <p:spPr>
          <a:xfrm>
            <a:off x="6480315" y="1515648"/>
            <a:ext cx="341905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u="sng" dirty="0"/>
              <a:t>10</a:t>
            </a:r>
            <a:endParaRPr lang="en-IE" sz="5400" b="1" u="sng" dirty="0">
              <a:solidFill>
                <a:srgbClr val="FF0000"/>
              </a:solidFill>
            </a:endParaRPr>
          </a:p>
          <a:p>
            <a:r>
              <a:rPr lang="en-IE" sz="5400" b="1" dirty="0"/>
              <a:t>        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B89469C-824F-407E-9440-E77B4C721F8F}"/>
              </a:ext>
            </a:extLst>
          </p:cNvPr>
          <p:cNvSpPr txBox="1"/>
          <p:nvPr/>
        </p:nvSpPr>
        <p:spPr>
          <a:xfrm>
            <a:off x="8759691" y="1812417"/>
            <a:ext cx="14577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5400" b="1" dirty="0"/>
              <a:t>= </a:t>
            </a:r>
            <a:r>
              <a:rPr lang="en-IE" sz="5400" b="1" u="sng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67858DD-E14F-4020-8266-F91653337539}"/>
              </a:ext>
            </a:extLst>
          </p:cNvPr>
          <p:cNvSpPr txBox="1"/>
          <p:nvPr/>
        </p:nvSpPr>
        <p:spPr>
          <a:xfrm>
            <a:off x="1901687" y="4751407"/>
            <a:ext cx="332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/>
              <a:t>5    10  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B5158FB0-F3D4-496C-8068-074EE6EABEC4}"/>
              </a:ext>
            </a:extLst>
          </p:cNvPr>
          <p:cNvCxnSpPr>
            <a:cxnSpLocks/>
          </p:cNvCxnSpPr>
          <p:nvPr/>
        </p:nvCxnSpPr>
        <p:spPr>
          <a:xfrm>
            <a:off x="2888974" y="4742620"/>
            <a:ext cx="0" cy="919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B37374C0-F52E-42E0-B4E8-36A71AF989F4}"/>
              </a:ext>
            </a:extLst>
          </p:cNvPr>
          <p:cNvCxnSpPr>
            <a:cxnSpLocks/>
          </p:cNvCxnSpPr>
          <p:nvPr/>
        </p:nvCxnSpPr>
        <p:spPr>
          <a:xfrm flipH="1">
            <a:off x="2849215" y="4748090"/>
            <a:ext cx="1166193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>
            <a:extLst>
              <a:ext uri="{FF2B5EF4-FFF2-40B4-BE49-F238E27FC236}">
                <a16:creationId xmlns:a16="http://schemas.microsoft.com/office/drawing/2014/main" id="{92528C23-B95A-49E2-874A-F866E8C498E5}"/>
              </a:ext>
            </a:extLst>
          </p:cNvPr>
          <p:cNvSpPr txBox="1"/>
          <p:nvPr/>
        </p:nvSpPr>
        <p:spPr>
          <a:xfrm>
            <a:off x="3260042" y="3819290"/>
            <a:ext cx="993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u="sng" dirty="0">
                <a:solidFill>
                  <a:srgbClr val="FF0000"/>
                </a:solidFill>
              </a:rPr>
              <a:t>2</a:t>
            </a:r>
            <a:endParaRPr lang="en-IE" dirty="0"/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A2D8491-9390-4D9B-B94C-10D63BAA6718}"/>
              </a:ext>
            </a:extLst>
          </p:cNvPr>
          <p:cNvCxnSpPr>
            <a:cxnSpLocks/>
          </p:cNvCxnSpPr>
          <p:nvPr/>
        </p:nvCxnSpPr>
        <p:spPr>
          <a:xfrm>
            <a:off x="7964556" y="4280955"/>
            <a:ext cx="0" cy="91943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6D719A8E-39FB-4CDE-9139-9B8CC5B46721}"/>
              </a:ext>
            </a:extLst>
          </p:cNvPr>
          <p:cNvCxnSpPr>
            <a:cxnSpLocks/>
          </p:cNvCxnSpPr>
          <p:nvPr/>
        </p:nvCxnSpPr>
        <p:spPr>
          <a:xfrm flipH="1">
            <a:off x="7964556" y="5213072"/>
            <a:ext cx="1219196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>
            <a:extLst>
              <a:ext uri="{FF2B5EF4-FFF2-40B4-BE49-F238E27FC236}">
                <a16:creationId xmlns:a16="http://schemas.microsoft.com/office/drawing/2014/main" id="{23AB49D6-57D5-4F00-AACA-CED480AE30D7}"/>
              </a:ext>
            </a:extLst>
          </p:cNvPr>
          <p:cNvSpPr txBox="1"/>
          <p:nvPr/>
        </p:nvSpPr>
        <p:spPr>
          <a:xfrm>
            <a:off x="7070027" y="4268276"/>
            <a:ext cx="3326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/>
              <a:t>5    10  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8FA3E93-B144-40C7-AB0A-FDDC091B0CF3}"/>
              </a:ext>
            </a:extLst>
          </p:cNvPr>
          <p:cNvSpPr txBox="1"/>
          <p:nvPr/>
        </p:nvSpPr>
        <p:spPr>
          <a:xfrm>
            <a:off x="8494649" y="5200393"/>
            <a:ext cx="9939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u="sng" dirty="0">
                <a:solidFill>
                  <a:srgbClr val="FF0000"/>
                </a:solidFill>
              </a:rPr>
              <a:t>2</a:t>
            </a:r>
            <a:endParaRPr lang="en-IE" dirty="0"/>
          </a:p>
        </p:txBody>
      </p:sp>
      <p:pic>
        <p:nvPicPr>
          <p:cNvPr id="2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B5EFAEB-E5BA-4E0B-BDB5-62D5D723ABB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9488558" y="65782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156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198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A1F52-C07F-42DD-96D4-14C06E1832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452"/>
          <a:stretch/>
        </p:blipFill>
        <p:spPr>
          <a:xfrm>
            <a:off x="2769704" y="514769"/>
            <a:ext cx="6400800" cy="4394328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E7BD6-D9BB-4C7D-9C9A-CDFE077A5A6D}"/>
              </a:ext>
            </a:extLst>
          </p:cNvPr>
          <p:cNvSpPr txBox="1"/>
          <p:nvPr/>
        </p:nvSpPr>
        <p:spPr>
          <a:xfrm>
            <a:off x="225285" y="4953066"/>
            <a:ext cx="280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/>
              <a:t>Milseáin</a:t>
            </a:r>
            <a:r>
              <a:rPr lang="en-IE" sz="3600" dirty="0"/>
              <a:t>: </a:t>
            </a:r>
            <a:r>
              <a:rPr lang="en-IE" sz="3600" b="1" dirty="0"/>
              <a:t>13</a:t>
            </a:r>
          </a:p>
          <a:p>
            <a:endParaRPr lang="en-IE" sz="3600" b="1" dirty="0"/>
          </a:p>
          <a:p>
            <a:r>
              <a:rPr lang="en-IE" sz="3600" dirty="0" err="1"/>
              <a:t>Páistí</a:t>
            </a:r>
            <a:r>
              <a:rPr lang="en-IE" sz="3600" dirty="0"/>
              <a:t>:</a:t>
            </a:r>
            <a:r>
              <a:rPr lang="en-IE" sz="3600" b="1" dirty="0"/>
              <a:t> 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CD96FB-7179-4136-A64C-07FCD050764A}"/>
              </a:ext>
            </a:extLst>
          </p:cNvPr>
          <p:cNvCxnSpPr>
            <a:cxnSpLocks/>
          </p:cNvCxnSpPr>
          <p:nvPr/>
        </p:nvCxnSpPr>
        <p:spPr>
          <a:xfrm>
            <a:off x="4558749" y="4953066"/>
            <a:ext cx="0" cy="785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F51124-C8DE-4184-8954-A59BD7742250}"/>
              </a:ext>
            </a:extLst>
          </p:cNvPr>
          <p:cNvCxnSpPr>
            <a:cxnSpLocks/>
          </p:cNvCxnSpPr>
          <p:nvPr/>
        </p:nvCxnSpPr>
        <p:spPr>
          <a:xfrm>
            <a:off x="4558749" y="5738324"/>
            <a:ext cx="10469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450F7E-D06E-4FFD-9C0B-DEC7204ACD98}"/>
              </a:ext>
            </a:extLst>
          </p:cNvPr>
          <p:cNvSpPr txBox="1"/>
          <p:nvPr/>
        </p:nvSpPr>
        <p:spPr>
          <a:xfrm>
            <a:off x="3929277" y="5004056"/>
            <a:ext cx="186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4     13      </a:t>
            </a:r>
            <a:endParaRPr lang="en-IE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9BE6F2B-6F6D-4C07-928E-7E8BD5F17261}"/>
              </a:ext>
            </a:extLst>
          </p:cNvPr>
          <p:cNvSpPr txBox="1"/>
          <p:nvPr/>
        </p:nvSpPr>
        <p:spPr>
          <a:xfrm>
            <a:off x="2888973" y="-70007"/>
            <a:ext cx="61622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b="1" dirty="0"/>
              <a:t>1. </a:t>
            </a:r>
            <a:r>
              <a:rPr lang="en-IE" sz="3200" b="1" u="sng" dirty="0" err="1">
                <a:solidFill>
                  <a:srgbClr val="00B0F0"/>
                </a:solidFill>
              </a:rPr>
              <a:t>Roinn</a:t>
            </a:r>
            <a:r>
              <a:rPr lang="en-IE" sz="3200" b="1" u="sng" dirty="0">
                <a:solidFill>
                  <a:srgbClr val="00B0F0"/>
                </a:solidFill>
              </a:rPr>
              <a:t> 13</a:t>
            </a:r>
            <a:r>
              <a:rPr lang="en-IE" sz="3200" b="1" dirty="0"/>
              <a:t> </a:t>
            </a:r>
            <a:r>
              <a:rPr lang="en-IE" sz="3200" b="1" dirty="0" err="1"/>
              <a:t>milseáin</a:t>
            </a:r>
            <a:r>
              <a:rPr lang="en-IE" sz="3200" b="1" dirty="0"/>
              <a:t> </a:t>
            </a:r>
            <a:r>
              <a:rPr lang="en-IE" sz="3200" b="1" dirty="0" err="1"/>
              <a:t>idir</a:t>
            </a:r>
            <a:r>
              <a:rPr lang="en-IE" sz="3200" b="1" dirty="0"/>
              <a:t> </a:t>
            </a:r>
            <a:r>
              <a:rPr lang="en-IE" sz="3200" b="1" u="sng" dirty="0">
                <a:solidFill>
                  <a:srgbClr val="00B0F0"/>
                </a:solidFill>
              </a:rPr>
              <a:t>4</a:t>
            </a:r>
            <a:r>
              <a:rPr lang="en-IE" sz="3200" b="1" dirty="0"/>
              <a:t> </a:t>
            </a:r>
            <a:r>
              <a:rPr lang="en-IE" sz="3200" b="1" dirty="0" err="1"/>
              <a:t>páistí</a:t>
            </a:r>
            <a:r>
              <a:rPr lang="en-IE" b="1" dirty="0"/>
              <a:t>.</a:t>
            </a:r>
          </a:p>
        </p:txBody>
      </p:sp>
      <p:pic>
        <p:nvPicPr>
          <p:cNvPr id="21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7C49AA-BAE2-4335-8D55-C22C477BC777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58400" y="103035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38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5006" fill="hold"/>
                                        <p:tgtEl>
                                          <p:spTgt spid="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9BA1F52-C07F-42DD-96D4-14C06E1832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56452" y="160964"/>
            <a:ext cx="6400800" cy="4748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2EE7BD6-D9BB-4C7D-9C9A-CDFE077A5A6D}"/>
              </a:ext>
            </a:extLst>
          </p:cNvPr>
          <p:cNvSpPr txBox="1"/>
          <p:nvPr/>
        </p:nvSpPr>
        <p:spPr>
          <a:xfrm>
            <a:off x="225285" y="4953066"/>
            <a:ext cx="28094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/>
              <a:t>Milseáin</a:t>
            </a:r>
            <a:r>
              <a:rPr lang="en-IE" sz="3600" dirty="0"/>
              <a:t>: </a:t>
            </a:r>
            <a:r>
              <a:rPr lang="en-IE" sz="3600" b="1" dirty="0"/>
              <a:t>13</a:t>
            </a:r>
          </a:p>
          <a:p>
            <a:endParaRPr lang="en-IE" sz="3600" b="1" dirty="0"/>
          </a:p>
          <a:p>
            <a:r>
              <a:rPr lang="en-IE" sz="3600" dirty="0" err="1"/>
              <a:t>Páistí</a:t>
            </a:r>
            <a:r>
              <a:rPr lang="en-IE" sz="3600" dirty="0"/>
              <a:t>:</a:t>
            </a:r>
            <a:r>
              <a:rPr lang="en-IE" sz="3600" b="1" dirty="0"/>
              <a:t> 4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4CD96FB-7179-4136-A64C-07FCD050764A}"/>
              </a:ext>
            </a:extLst>
          </p:cNvPr>
          <p:cNvCxnSpPr>
            <a:cxnSpLocks/>
          </p:cNvCxnSpPr>
          <p:nvPr/>
        </p:nvCxnSpPr>
        <p:spPr>
          <a:xfrm>
            <a:off x="4558749" y="4953066"/>
            <a:ext cx="0" cy="78525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64F51124-C8DE-4184-8954-A59BD7742250}"/>
              </a:ext>
            </a:extLst>
          </p:cNvPr>
          <p:cNvCxnSpPr>
            <a:cxnSpLocks/>
          </p:cNvCxnSpPr>
          <p:nvPr/>
        </p:nvCxnSpPr>
        <p:spPr>
          <a:xfrm>
            <a:off x="4558749" y="5738324"/>
            <a:ext cx="10469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C6450F7E-D06E-4FFD-9C0B-DEC7204ACD98}"/>
              </a:ext>
            </a:extLst>
          </p:cNvPr>
          <p:cNvSpPr txBox="1"/>
          <p:nvPr/>
        </p:nvSpPr>
        <p:spPr>
          <a:xfrm>
            <a:off x="3929277" y="5004056"/>
            <a:ext cx="186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4     13      </a:t>
            </a:r>
            <a:endParaRPr lang="en-IE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9953F41-5F82-4B1C-84AB-D77CE3C45D19}"/>
              </a:ext>
            </a:extLst>
          </p:cNvPr>
          <p:cNvSpPr/>
          <p:nvPr/>
        </p:nvSpPr>
        <p:spPr>
          <a:xfrm>
            <a:off x="3034748" y="728869"/>
            <a:ext cx="1126435" cy="13997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BA71499-F2F1-4A13-8051-0B34DB002981}"/>
              </a:ext>
            </a:extLst>
          </p:cNvPr>
          <p:cNvSpPr/>
          <p:nvPr/>
        </p:nvSpPr>
        <p:spPr>
          <a:xfrm>
            <a:off x="5340627" y="278296"/>
            <a:ext cx="1311966" cy="72735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CE5C8BED-E69A-4749-8A11-481AC60E95D3}"/>
              </a:ext>
            </a:extLst>
          </p:cNvPr>
          <p:cNvCxnSpPr>
            <a:stCxn id="15" idx="6"/>
          </p:cNvCxnSpPr>
          <p:nvPr/>
        </p:nvCxnSpPr>
        <p:spPr>
          <a:xfrm flipV="1">
            <a:off x="6652593" y="609600"/>
            <a:ext cx="3047998" cy="32375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92C3E3-7232-43C9-8A21-75A67DDD1FDB}"/>
              </a:ext>
            </a:extLst>
          </p:cNvPr>
          <p:cNvSpPr txBox="1"/>
          <p:nvPr/>
        </p:nvSpPr>
        <p:spPr>
          <a:xfrm>
            <a:off x="9806609" y="424070"/>
            <a:ext cx="225286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sz="4000" b="1" dirty="0" err="1"/>
              <a:t>fuílleach</a:t>
            </a:r>
            <a:r>
              <a:rPr lang="en-IE" sz="4000" b="1" u="sng" dirty="0" err="1">
                <a:solidFill>
                  <a:srgbClr val="0070C0"/>
                </a:solidFill>
              </a:rPr>
              <a:t>nó</a:t>
            </a:r>
            <a:endParaRPr lang="en-IE" sz="4000" b="1" u="sng" dirty="0">
              <a:solidFill>
                <a:srgbClr val="0070C0"/>
              </a:solidFill>
            </a:endParaRPr>
          </a:p>
          <a:p>
            <a:pPr algn="ctr"/>
            <a:r>
              <a:rPr lang="en-IE" sz="4000" b="1" dirty="0" err="1"/>
              <a:t>fágtha</a:t>
            </a:r>
            <a:endParaRPr lang="en-IE" sz="4000" b="1" dirty="0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BAF376B-F8E9-430C-8F03-B1969C5546C8}"/>
              </a:ext>
            </a:extLst>
          </p:cNvPr>
          <p:cNvSpPr txBox="1"/>
          <p:nvPr/>
        </p:nvSpPr>
        <p:spPr>
          <a:xfrm>
            <a:off x="4658144" y="5754386"/>
            <a:ext cx="2266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>
                <a:solidFill>
                  <a:srgbClr val="FF0000"/>
                </a:solidFill>
              </a:rPr>
              <a:t> </a:t>
            </a:r>
            <a:r>
              <a:rPr lang="en-IE" sz="4400" b="1" dirty="0">
                <a:solidFill>
                  <a:srgbClr val="FF0000"/>
                </a:solidFill>
              </a:rPr>
              <a:t>3  f  1 </a:t>
            </a:r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5C7A7DC-6DA8-40BD-BD81-20F50C428BA5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323443" y="388533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861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297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E156B069-4C03-48B7-88A8-D2DC3D27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184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D72847C8-F92A-4DB3-823F-E46DB860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8780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BFECE706-8C08-4EA3-A3D5-CEAFE72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6157" y="1268895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8465B18D-9E97-4C6C-A988-D02D5DC9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5589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49F7C1EE-A2F8-4D4F-8288-9820C1EC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119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04D914F2-F606-4FFE-8203-2EFE6542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1627" y="1268895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BD4BD3AB-33AA-4034-8B77-C68F2C98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4649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17128A75-5B0E-469E-9400-AE39CE69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9179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7E5787E8-22AA-47FB-956E-FB66276E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3709" y="1268895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C0E7C6CE-46D7-4C19-A754-4250C05C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2668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F773F-2EDF-43B5-A447-D7D60BC9729E}"/>
              </a:ext>
            </a:extLst>
          </p:cNvPr>
          <p:cNvSpPr txBox="1"/>
          <p:nvPr/>
        </p:nvSpPr>
        <p:spPr>
          <a:xfrm>
            <a:off x="2570923" y="331304"/>
            <a:ext cx="681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2. </a:t>
            </a:r>
            <a:r>
              <a:rPr lang="en-IE" sz="3200" b="1" u="sng" dirty="0" err="1">
                <a:solidFill>
                  <a:srgbClr val="00B0F0"/>
                </a:solidFill>
              </a:rPr>
              <a:t>Roinn</a:t>
            </a:r>
            <a:r>
              <a:rPr lang="en-IE" sz="3200" b="1" u="sng" dirty="0">
                <a:solidFill>
                  <a:srgbClr val="00B0F0"/>
                </a:solidFill>
              </a:rPr>
              <a:t> 11</a:t>
            </a:r>
            <a:r>
              <a:rPr lang="en-IE" sz="3200" b="1" dirty="0"/>
              <a:t> </a:t>
            </a:r>
            <a:r>
              <a:rPr lang="en-IE" sz="3200" b="1" dirty="0" err="1"/>
              <a:t>líreacháin</a:t>
            </a:r>
            <a:r>
              <a:rPr lang="en-IE" sz="3200" b="1" dirty="0"/>
              <a:t> </a:t>
            </a:r>
            <a:r>
              <a:rPr lang="en-IE" sz="3200" b="1" dirty="0" err="1"/>
              <a:t>idir</a:t>
            </a:r>
            <a:r>
              <a:rPr lang="en-IE" sz="3200" b="1" dirty="0"/>
              <a:t> </a:t>
            </a:r>
            <a:r>
              <a:rPr lang="en-IE" sz="3200" b="1" u="sng" dirty="0" err="1">
                <a:solidFill>
                  <a:srgbClr val="00B0F0"/>
                </a:solidFill>
              </a:rPr>
              <a:t>triúr</a:t>
            </a:r>
            <a:r>
              <a:rPr lang="en-IE" sz="3200" b="1" dirty="0"/>
              <a:t> </a:t>
            </a:r>
            <a:r>
              <a:rPr lang="en-IE" sz="3200" b="1" dirty="0" err="1"/>
              <a:t>páistí</a:t>
            </a:r>
            <a:r>
              <a:rPr lang="en-IE" sz="3200" b="1" dirty="0"/>
              <a:t>.</a:t>
            </a:r>
          </a:p>
        </p:txBody>
      </p:sp>
      <p:pic>
        <p:nvPicPr>
          <p:cNvPr id="1028" name="Picture 4" descr="Clipart children smile 6 » Clipart Station">
            <a:extLst>
              <a:ext uri="{FF2B5EF4-FFF2-40B4-BE49-F238E27FC236}">
                <a16:creationId xmlns:a16="http://schemas.microsoft.com/office/drawing/2014/main" id="{8B501AC0-9348-480B-9529-BB548F62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4" y="2724261"/>
            <a:ext cx="1862131" cy="22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ting Kid by yayayoyo | GraphicRiver">
            <a:extLst>
              <a:ext uri="{FF2B5EF4-FFF2-40B4-BE49-F238E27FC236}">
                <a16:creationId xmlns:a16="http://schemas.microsoft.com/office/drawing/2014/main" id="{C2A77CEF-DA4B-476E-8603-A318DAE1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11" y="2559104"/>
            <a:ext cx="2053999" cy="243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F21EF1-4C39-4129-8C3D-27C17C0342A1}"/>
              </a:ext>
            </a:extLst>
          </p:cNvPr>
          <p:cNvSpPr txBox="1"/>
          <p:nvPr/>
        </p:nvSpPr>
        <p:spPr>
          <a:xfrm>
            <a:off x="3586595" y="5326367"/>
            <a:ext cx="591492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/>
              <a:t>Líreachán</a:t>
            </a:r>
            <a:r>
              <a:rPr lang="en-IE" sz="3600" b="1" dirty="0"/>
              <a:t> = 11</a:t>
            </a:r>
          </a:p>
          <a:p>
            <a:r>
              <a:rPr lang="en-IE" sz="3600" dirty="0" err="1"/>
              <a:t>Páistí</a:t>
            </a:r>
            <a:r>
              <a:rPr lang="en-IE" sz="3600" b="1" dirty="0"/>
              <a:t> = 3</a:t>
            </a:r>
          </a:p>
        </p:txBody>
      </p:sp>
      <p:pic>
        <p:nvPicPr>
          <p:cNvPr id="16" name="Picture 15" descr="Lollipop Cartoon, PNG, 551x1055px, Hashtag, Arts, Lollipop ...">
            <a:extLst>
              <a:ext uri="{FF2B5EF4-FFF2-40B4-BE49-F238E27FC236}">
                <a16:creationId xmlns:a16="http://schemas.microsoft.com/office/drawing/2014/main" id="{34C67710-CF55-4263-BA26-23386B45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821" y="128546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ppy Boy Sitting And Pointing | Clipart Panda - Free Clipart Images">
            <a:extLst>
              <a:ext uri="{FF2B5EF4-FFF2-40B4-BE49-F238E27FC236}">
                <a16:creationId xmlns:a16="http://schemas.microsoft.com/office/drawing/2014/main" id="{2BD039B1-6929-4BF1-98E1-CB317C70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1"/>
          <a:stretch/>
        </p:blipFill>
        <p:spPr bwMode="auto">
          <a:xfrm>
            <a:off x="8202668" y="2816644"/>
            <a:ext cx="1683454" cy="21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40A4078-36B7-484F-967B-ADD6801B2D7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0777927" y="3004930"/>
            <a:ext cx="609600" cy="609600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4A60BA85-E21F-404F-85E0-369F851E4168}"/>
              </a:ext>
            </a:extLst>
          </p:cNvPr>
          <p:cNvSpPr txBox="1"/>
          <p:nvPr/>
        </p:nvSpPr>
        <p:spPr>
          <a:xfrm>
            <a:off x="7562712" y="5342932"/>
            <a:ext cx="186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3     11      </a:t>
            </a:r>
            <a:endParaRPr lang="en-IE" dirty="0"/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FBB72908-5C6F-49AD-803E-A818F360185E}"/>
              </a:ext>
            </a:extLst>
          </p:cNvPr>
          <p:cNvCxnSpPr>
            <a:cxnSpLocks/>
          </p:cNvCxnSpPr>
          <p:nvPr/>
        </p:nvCxnSpPr>
        <p:spPr>
          <a:xfrm>
            <a:off x="8202668" y="6041265"/>
            <a:ext cx="10469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6E1CB79B-8D44-4672-8A03-45D74C60AE2D}"/>
              </a:ext>
            </a:extLst>
          </p:cNvPr>
          <p:cNvCxnSpPr>
            <a:cxnSpLocks/>
          </p:cNvCxnSpPr>
          <p:nvPr/>
        </p:nvCxnSpPr>
        <p:spPr>
          <a:xfrm>
            <a:off x="8202668" y="5285328"/>
            <a:ext cx="0" cy="75593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4828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8838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E156B069-4C03-48B7-88A8-D2DC3D277C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6467" y="1929747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D72847C8-F92A-4DB3-823F-E46DB860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382" y="1929747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BFECE706-8C08-4EA3-A3D5-CEAFE722B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606" y="1268894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8465B18D-9E97-4C6C-A988-D02D5DC943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3787" y="1804733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49F7C1EE-A2F8-4D4F-8288-9820C1EC0B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899" y="1804733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04D914F2-F606-4FFE-8203-2EFE6542FE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20619" y="1268894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BD4BD3AB-33AA-4034-8B77-C68F2C9883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671" y="1804733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17128A75-5B0E-469E-9400-AE39CE69C3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4109" y="2052290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7E5787E8-22AA-47FB-956E-FB66276EFB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3513" y="2036684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Lollipop Cartoon, PNG, 551x1055px, Hashtag, Arts, Lollipop ...">
            <a:extLst>
              <a:ext uri="{FF2B5EF4-FFF2-40B4-BE49-F238E27FC236}">
                <a16:creationId xmlns:a16="http://schemas.microsoft.com/office/drawing/2014/main" id="{C0E7C6CE-46D7-4C19-A754-4250C05C0D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2228" y="2005472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C7F773F-2EDF-43B5-A447-D7D60BC9729E}"/>
              </a:ext>
            </a:extLst>
          </p:cNvPr>
          <p:cNvSpPr txBox="1"/>
          <p:nvPr/>
        </p:nvSpPr>
        <p:spPr>
          <a:xfrm>
            <a:off x="2570923" y="331304"/>
            <a:ext cx="68116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200" b="1" dirty="0"/>
              <a:t>2. </a:t>
            </a:r>
            <a:r>
              <a:rPr lang="en-IE" sz="3200" b="1" u="sng" dirty="0" err="1">
                <a:solidFill>
                  <a:srgbClr val="00B0F0"/>
                </a:solidFill>
              </a:rPr>
              <a:t>Roinn</a:t>
            </a:r>
            <a:r>
              <a:rPr lang="en-IE" sz="3200" b="1" dirty="0"/>
              <a:t> </a:t>
            </a:r>
            <a:r>
              <a:rPr lang="en-IE" sz="3200" b="1" u="sng" dirty="0">
                <a:solidFill>
                  <a:srgbClr val="00B0F0"/>
                </a:solidFill>
              </a:rPr>
              <a:t>11</a:t>
            </a:r>
            <a:r>
              <a:rPr lang="en-IE" sz="3200" b="1" dirty="0"/>
              <a:t> </a:t>
            </a:r>
            <a:r>
              <a:rPr lang="en-IE" sz="3200" b="1" dirty="0" err="1"/>
              <a:t>líreacháin</a:t>
            </a:r>
            <a:r>
              <a:rPr lang="en-IE" sz="3200" b="1" dirty="0"/>
              <a:t> </a:t>
            </a:r>
            <a:r>
              <a:rPr lang="en-IE" sz="3200" b="1" dirty="0" err="1"/>
              <a:t>idir</a:t>
            </a:r>
            <a:r>
              <a:rPr lang="en-IE" sz="3200" b="1" dirty="0"/>
              <a:t> </a:t>
            </a:r>
            <a:r>
              <a:rPr lang="en-IE" sz="3200" b="1" u="sng" dirty="0" err="1">
                <a:solidFill>
                  <a:srgbClr val="00B0F0"/>
                </a:solidFill>
              </a:rPr>
              <a:t>triúr</a:t>
            </a:r>
            <a:r>
              <a:rPr lang="en-IE" sz="3200" b="1" dirty="0"/>
              <a:t> </a:t>
            </a:r>
            <a:r>
              <a:rPr lang="en-IE" sz="3200" b="1" dirty="0" err="1"/>
              <a:t>páistí</a:t>
            </a:r>
            <a:r>
              <a:rPr lang="en-IE" sz="3200" b="1" dirty="0"/>
              <a:t>.</a:t>
            </a:r>
          </a:p>
        </p:txBody>
      </p:sp>
      <p:pic>
        <p:nvPicPr>
          <p:cNvPr id="1028" name="Picture 4" descr="Clipart children smile 6 » Clipart Station">
            <a:extLst>
              <a:ext uri="{FF2B5EF4-FFF2-40B4-BE49-F238E27FC236}">
                <a16:creationId xmlns:a16="http://schemas.microsoft.com/office/drawing/2014/main" id="{8B501AC0-9348-480B-9529-BB548F620C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4464" y="2724261"/>
            <a:ext cx="1862131" cy="22717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itting Kid by yayayoyo | GraphicRiver">
            <a:extLst>
              <a:ext uri="{FF2B5EF4-FFF2-40B4-BE49-F238E27FC236}">
                <a16:creationId xmlns:a16="http://schemas.microsoft.com/office/drawing/2014/main" id="{C2A77CEF-DA4B-476E-8603-A318DAE1EE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12" y="2652794"/>
            <a:ext cx="1975032" cy="2343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EF21EF1-4C39-4129-8C3D-27C17C0342A1}"/>
              </a:ext>
            </a:extLst>
          </p:cNvPr>
          <p:cNvSpPr txBox="1"/>
          <p:nvPr/>
        </p:nvSpPr>
        <p:spPr>
          <a:xfrm>
            <a:off x="2196069" y="5326367"/>
            <a:ext cx="298648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dirty="0" err="1"/>
              <a:t>Líreachán</a:t>
            </a:r>
            <a:r>
              <a:rPr lang="en-IE" sz="3600" b="1" dirty="0"/>
              <a:t> = 11</a:t>
            </a:r>
          </a:p>
          <a:p>
            <a:r>
              <a:rPr lang="en-IE" sz="3600" dirty="0" err="1"/>
              <a:t>Páistí</a:t>
            </a:r>
            <a:r>
              <a:rPr lang="en-IE" sz="3600" b="1" dirty="0"/>
              <a:t> = 3</a:t>
            </a:r>
          </a:p>
        </p:txBody>
      </p:sp>
      <p:pic>
        <p:nvPicPr>
          <p:cNvPr id="16" name="Picture 15" descr="Lollipop Cartoon, PNG, 551x1055px, Hashtag, Arts, Lollipop ...">
            <a:extLst>
              <a:ext uri="{FF2B5EF4-FFF2-40B4-BE49-F238E27FC236}">
                <a16:creationId xmlns:a16="http://schemas.microsoft.com/office/drawing/2014/main" id="{34C67710-CF55-4263-BA26-23386B459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8097" y="1929747"/>
            <a:ext cx="582013" cy="748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appy Boy Sitting And Pointing | Clipart Panda - Free Clipart Images">
            <a:extLst>
              <a:ext uri="{FF2B5EF4-FFF2-40B4-BE49-F238E27FC236}">
                <a16:creationId xmlns:a16="http://schemas.microsoft.com/office/drawing/2014/main" id="{2BD039B1-6929-4BF1-98E1-CB317C70EEF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1"/>
          <a:stretch/>
        </p:blipFill>
        <p:spPr bwMode="auto">
          <a:xfrm>
            <a:off x="8202668" y="2816644"/>
            <a:ext cx="1683454" cy="2156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Oval 17">
            <a:extLst>
              <a:ext uri="{FF2B5EF4-FFF2-40B4-BE49-F238E27FC236}">
                <a16:creationId xmlns:a16="http://schemas.microsoft.com/office/drawing/2014/main" id="{2C60D7F1-D774-49FC-BCA0-4C8DDA2BCB24}"/>
              </a:ext>
            </a:extLst>
          </p:cNvPr>
          <p:cNvSpPr/>
          <p:nvPr/>
        </p:nvSpPr>
        <p:spPr>
          <a:xfrm>
            <a:off x="1158352" y="1560440"/>
            <a:ext cx="2075435" cy="1399769"/>
          </a:xfrm>
          <a:prstGeom prst="ellips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858ECDCC-6D07-4D73-A8CA-DFAF33F5F7BE}"/>
              </a:ext>
            </a:extLst>
          </p:cNvPr>
          <p:cNvSpPr/>
          <p:nvPr/>
        </p:nvSpPr>
        <p:spPr>
          <a:xfrm>
            <a:off x="10295990" y="1118867"/>
            <a:ext cx="1825437" cy="104880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E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2BA263-9168-4678-8934-ED1E6DAF1D2C}"/>
              </a:ext>
            </a:extLst>
          </p:cNvPr>
          <p:cNvSpPr txBox="1"/>
          <p:nvPr/>
        </p:nvSpPr>
        <p:spPr>
          <a:xfrm>
            <a:off x="10820654" y="3189581"/>
            <a:ext cx="130077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E" b="1" dirty="0" err="1"/>
              <a:t>Fuílleach</a:t>
            </a:r>
            <a:endParaRPr lang="en-IE" b="1" dirty="0"/>
          </a:p>
          <a:p>
            <a:pPr algn="ctr"/>
            <a:r>
              <a:rPr lang="en-IE" b="1" u="sng" dirty="0" err="1">
                <a:solidFill>
                  <a:srgbClr val="0070C0"/>
                </a:solidFill>
              </a:rPr>
              <a:t>nó</a:t>
            </a:r>
            <a:endParaRPr lang="en-IE" b="1" u="sng" dirty="0">
              <a:solidFill>
                <a:srgbClr val="0070C0"/>
              </a:solidFill>
            </a:endParaRPr>
          </a:p>
          <a:p>
            <a:pPr algn="ctr"/>
            <a:r>
              <a:rPr lang="en-IE" b="1" dirty="0" err="1"/>
              <a:t>fágtha</a:t>
            </a:r>
            <a:endParaRPr lang="en-IE" b="1" dirty="0"/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AC6C9A3D-3B08-4209-9192-E9EC25FC0A4D}"/>
              </a:ext>
            </a:extLst>
          </p:cNvPr>
          <p:cNvCxnSpPr>
            <a:cxnSpLocks/>
          </p:cNvCxnSpPr>
          <p:nvPr/>
        </p:nvCxnSpPr>
        <p:spPr>
          <a:xfrm>
            <a:off x="11611625" y="2147176"/>
            <a:ext cx="0" cy="1011236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2E1E6D45-DEEE-4678-8837-AF57306A75B3}"/>
              </a:ext>
            </a:extLst>
          </p:cNvPr>
          <p:cNvCxnSpPr>
            <a:cxnSpLocks/>
          </p:cNvCxnSpPr>
          <p:nvPr/>
        </p:nvCxnSpPr>
        <p:spPr>
          <a:xfrm>
            <a:off x="7093030" y="5950789"/>
            <a:ext cx="1046921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24DADD9E-9921-42E2-ADCC-C6145DC3EBA2}"/>
              </a:ext>
            </a:extLst>
          </p:cNvPr>
          <p:cNvCxnSpPr>
            <a:cxnSpLocks/>
          </p:cNvCxnSpPr>
          <p:nvPr/>
        </p:nvCxnSpPr>
        <p:spPr>
          <a:xfrm>
            <a:off x="7093030" y="5207394"/>
            <a:ext cx="0" cy="716757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19FB7D87-D632-4E8B-97CE-A65B29CA073B}"/>
              </a:ext>
            </a:extLst>
          </p:cNvPr>
          <p:cNvSpPr txBox="1"/>
          <p:nvPr/>
        </p:nvSpPr>
        <p:spPr>
          <a:xfrm>
            <a:off x="6426915" y="5277820"/>
            <a:ext cx="1861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3600" b="1" dirty="0">
                <a:solidFill>
                  <a:prstClr val="black"/>
                </a:solidFill>
              </a:rPr>
              <a:t>3     11      </a:t>
            </a:r>
            <a:endParaRPr lang="en-IE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9E5834D-4157-4B5E-A039-E918C02C5956}"/>
              </a:ext>
            </a:extLst>
          </p:cNvPr>
          <p:cNvSpPr txBox="1"/>
          <p:nvPr/>
        </p:nvSpPr>
        <p:spPr>
          <a:xfrm>
            <a:off x="7267089" y="5766990"/>
            <a:ext cx="22661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5400" b="1" dirty="0">
                <a:solidFill>
                  <a:srgbClr val="FF0000"/>
                </a:solidFill>
              </a:rPr>
              <a:t> </a:t>
            </a:r>
            <a:r>
              <a:rPr lang="en-IE" sz="4400" b="1" dirty="0">
                <a:solidFill>
                  <a:srgbClr val="FF0000"/>
                </a:solidFill>
              </a:rPr>
              <a:t>3  f  2 </a:t>
            </a:r>
            <a:endParaRPr lang="en-IE" sz="4800" b="1" dirty="0">
              <a:solidFill>
                <a:srgbClr val="FF0000"/>
              </a:solidFill>
            </a:endParaRPr>
          </a:p>
        </p:txBody>
      </p:sp>
      <p:pic>
        <p:nvPicPr>
          <p:cNvPr id="2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F909692-2C0D-4DD3-BB59-8DCBCD7ADB04}"/>
              </a:ext>
            </a:extLst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>
                  <p14:trim end="1093.3469"/>
                </p14:media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378488" y="85117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4955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2804</TotalTime>
  <Words>95</Words>
  <Application>Microsoft Office PowerPoint</Application>
  <PresentationFormat>Widescreen</PresentationFormat>
  <Paragraphs>35</Paragraphs>
  <Slides>6</Slides>
  <Notes>0</Notes>
  <HiddenSlides>0</HiddenSlides>
  <MMClips>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Tw Cen MT</vt:lpstr>
      <vt:lpstr>Droplet</vt:lpstr>
      <vt:lpstr>Roinnt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Roinnt</dc:title>
  <dc:creator>User</dc:creator>
  <cp:lastModifiedBy>User</cp:lastModifiedBy>
  <cp:revision>11</cp:revision>
  <dcterms:created xsi:type="dcterms:W3CDTF">2020-05-26T12:56:17Z</dcterms:created>
  <dcterms:modified xsi:type="dcterms:W3CDTF">2020-05-28T11:41:14Z</dcterms:modified>
</cp:coreProperties>
</file>