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tags/tag2.xml" ContentType="application/vnd.openxmlformats-officedocument.presentationml.tags+xml"/>
  <Override PartName="/ppt/ink/inkAction2.xml" ContentType="application/vnd.ms-office.inkAction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ppt/tags/tag7.xml" ContentType="application/vnd.openxmlformats-officedocument.presentationml.tags+xml"/>
  <Override PartName="/ppt/ink/inkAction6.xml" ContentType="application/vnd.ms-office.inkAction+xml"/>
  <Override PartName="/ppt/tags/tag8.xml" ContentType="application/vnd.openxmlformats-officedocument.presentationml.tags+xml"/>
  <Override PartName="/ppt/ink/inkAction7.xml" ContentType="application/vnd.ms-office.inkAction+xml"/>
  <Override PartName="/ppt/tags/tag9.xml" ContentType="application/vnd.openxmlformats-officedocument.presentationml.tags+xml"/>
  <Override PartName="/ppt/ink/inkAction8.xml" ContentType="application/vnd.ms-office.inkAction+xml"/>
  <Override PartName="/ppt/tags/tag10.xml" ContentType="application/vnd.openxmlformats-officedocument.presentationml.tags+xml"/>
  <Override PartName="/ppt/ink/inkAction9.xml" ContentType="application/vnd.ms-office.inkAction+xml"/>
  <Override PartName="/ppt/tags/tag11.xml" ContentType="application/vnd.openxmlformats-officedocument.presentationml.tags+xml"/>
  <Override PartName="/ppt/ink/inkAction10.xml" ContentType="application/vnd.ms-office.inkAction+xml"/>
  <Override PartName="/ppt/tags/tag12.xml" ContentType="application/vnd.openxmlformats-officedocument.presentationml.tags+xml"/>
  <Override PartName="/ppt/ink/inkAction11.xml" ContentType="application/vnd.ms-office.inkAction+xml"/>
  <Override PartName="/ppt/tags/tag13.xml" ContentType="application/vnd.openxmlformats-officedocument.presentationml.tags+xml"/>
  <Override PartName="/ppt/ink/inkAction12.xml" ContentType="application/vnd.ms-office.inkAction+xml"/>
  <Override PartName="/ppt/tags/tag14.xml" ContentType="application/vnd.openxmlformats-officedocument.presentationml.tags+xml"/>
  <Override PartName="/ppt/ink/inkAction13.xml" ContentType="application/vnd.ms-office.inkAction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</inkml:definitions>
  <iact:action type="add" startTime="46495">
    <iact:property name="dataType"/>
    <iact:actionData xml:id="d0">
      <inkml:trace xmlns:inkml="http://www.w3.org/2003/InkML" xml:id="stk0" contextRef="#ctx0" brushRef="#br0">2434 17521 0,'-35'0'38,"0"0"-30,0 0 0,1 0 0,-1 0-1,-35 35 1,1-35 0,-1 0-2,35 0 3,-34 0-1,34 34 0,0-34-1,1 0 1,-1 0-2,0 35 10,0-35 23,35 35-6,-34 0-20,34 34 4,0-34-9,0 0-2,0-1 4,0 1-3,0 0-1,0 0 4,0 0-4,0-1 3,0 36-3,0-35 2,0-1 1,0 1-1,0 0 0,34 0-2,1-1 3,0 36 7,34-70-8,-34 35 0,35-1 0,34 1-3,-34-35 3,-1 70 2,1-70-3,34 34 1,-35-34-2,-34 35 4,35-35-3,-35 35 2,-1-35-3,1 0 11,0 0-9,0 0 5,-1 0 4,36 0-3,-35 0-5,34 0 5,-34 0-5,0 0 0,34 0-2,-34 0-1,0 0 2,0 0 0,34 0-1,-34 0 1,35 0 10,-36 0-13,1 0 5,0 0-4,0 0 3,-1 0-1,36 0-2,-35 0 4,-1-35-4,36 35 4,-35-35-3,0 35 1,-1 0 5,1 0 3,0 0 1,0 0-9,-35-34 0,34 34-1,1-35 10,0 35-3,0 0 0,-35-35-6,34 35 23,-34-35 0,0 1-23,0-1 7,0 0 2,0 0 0,0 1-12,0-1 3,0 0 9,0 0-11,0 1 4,0-36 6,0 35-9,-34-34 7,34 34-5,0 0-3,-35 0 11,35 1-9,-35-1-2,35 0 17,0 0 8,-35 35-21,1-34 67,-1-1-39,0 35-29,0 0 15,1 0-17,34-35 1,-70 35 0,35 0-3,0-35 5,-34 35-4,34-34 4,0 34-3,-34 0 2,34-35-4,0 35 5,-34-35-5,-1 0 3,35 35 0,1 0 2,-36-34-3,35 34 1,1 0 0,-1 0 8,0-35-9,0 35 1,1 0 6,-1 0 4,-35 0 4,35 0 1,1 0-7,-1 0-10,0 35 10,0-35 0,1 0-2,-1 34-4,0-34 5,0 0 8,0 0 1,1 0 7</inkml:trace>
    </iact:actionData>
  </iact:action>
  <iact:action type="add" startTime="48837">
    <iact:property name="dataType"/>
    <iact:actionData xml:id="d1">
      <inkml:trace xmlns:inkml="http://www.w3.org/2003/InkML" xml:id="stk1" contextRef="#ctx0" brushRef="#br0">4972 18564 0,'-70'0'6,"36"0"1,-36 0 9,35 0 0,1 0-9,-1 0 2,0 0-1,0 0-1,1 0-1,-1 0 4,0 0 6,0 0-9,0 0 1,1 0 6,-36 0 4,35 0-5,1 0 4,-1 0-10,0 0 0,0 0 10,0 0 6,1 0-7</inkml:trace>
    </iact:actionData>
  </iact:action>
  <iact:action type="add" startTime="49812">
    <iact:property name="dataType"/>
    <iact:actionData xml:id="d2">
      <inkml:trace xmlns:inkml="http://www.w3.org/2003/InkML" xml:id="stk2" contextRef="#ctx0" brushRef="#br0">7719 16930 0,'0'0'1,"-35"0"14,-34-35-1,34 35 3,35-35-10,-35 35 1,0 0 0,0 0 1,1-34 5,-1 34 0,0 0-4,0 0-4,1 0 3,-1 0-3,0 0 4,0 0-4,1 0 4,-36 0-3,35 0 1,-34 0 6,34 0 2,0 0 2,0 0-4,1 0 9,-1 0-1,0 0-5,0 0-11,35 34 3,-34 1 7,34 0-10,-35-35 3,35 35-3,-35-1 2,0 1 2,35 0 4,-35-35-5,35 35 5,-34-1 3,34 1-2,-35 0 8,35 0-16,0-1 2,0 1 7,0 0-8,0 0 5,0 0-5,0-1 17,0 1-19,0 0 19,0 0-17,0-1 6,0 36 1,0-35 2,35-1 0,-35 1-4,34 0 2,-34 0 1,35-35-7,0 34-3,0 1 3,0 0 7,-1-35-10,-34 35 4,35-35-2,0 35 5,-35-1-4,35-34 0,-1 35-2,1-35 9,35 0-1,-36 35 1,1-35-3,0 0 10,0 35-15,0-35 9,-1 0 0,1 0-2,0 0-8,0 0 1,-1 0 8,1 0-9,0 0 1,0 0 8,-1 0-2,1 0 2,0 0-9,0 0 8,-35-35-5,35 35-3,-1 0 15,1-35-13,0 0 20,-35 1-11,35 34-10,-35-35-1,0 0 1,34 35 0,-34-70 0,35 36-1,-35-1 1,0-35 0,35 36-2,-35-1 4,35-35-5,-35 1 5,0 34-2,0 0-1,0-34 1,0 34 0,0 0 0,0 0 8,0 1-11,0-1 5,0 0 11,0 0 12,-35 1 13,0 34-22,0-35-16,1 35 38</inkml:trace>
    </iact:actionData>
  </iact:action>
  <iact:action type="add" startTime="51960">
    <iact:property name="dataType"/>
    <iact:actionData xml:id="d3">
      <inkml:trace xmlns:inkml="http://www.w3.org/2003/InkML" xml:id="stk3" contextRef="#ctx0" brushRef="#br0">9075 16895 0,'0'0'1,"-35"-35"13,0 35 2,1 0-1,-1 0-8,0 0 2,0 0-2,1 0 2,-1 0-4,0 0 13,0 0-12,0 0 11,1 0-1,-1 0-2,0 0 3,0 0-2,1 35 14,-1-35-11,35 35-11,0 0 1,0-1 9,-35-34-11,35 35 1,-35-35 3,35 35-3,0 0 1,0 34-2,-34-34 9,34 34-6,0-34-1,0 0-2,0 0 4,0 34-2,0-34-1,0 0 1,0 34 0,0-34 5,0 0-5,0 0 0,0-1-1,0 1 1,0 0 2,0 0 3,0-1-5,0 1 10,0 0-12,34 0 1,1 0 9,-35-1-8,35 1-1,-35 0 1,35 0 0,-1-1-1,-34 1 1,35 35 2,0-36 4,0 1-7,-35 0 3,34 0-2,1-1 15,0-34-17,-35 35 4,35-35-5,0 0 18,-35 35-15,34-35 2,1 0-3,0 0 9,0 0-1,34 0 2,-34 0 5,0 0-13,-1 0-2,-34-35 8,35 35-7,-35-35 0,70 1-1,-70-36 7,35 1-3,-1 34-5,-34-35 3,35-34-2,0 35-1,-35-1 3,0 35 0,0-69-4,0 34 5,0-34-4,0 69 3,0-69-3,0 69 4,0 1-4,0-36 3,0 35-1,0-34 0,0 34-2,0 0 15,0 0-10,0 1 5,0-1-8,0 0 9,-35 0 5,35 1-1,-35-1-3,1 35 5,34-35 0,-35 35 6,0 0 34,0 0 0,0 0-24,1 0 39</inkml:trace>
    </iact:actionData>
  </iact:action>
  <iact:action type="add" startTime="65493">
    <iact:property name="dataType"/>
    <iact:actionData xml:id="d4">
      <inkml:trace xmlns:inkml="http://www.w3.org/2003/InkML" xml:id="stk4" contextRef="#ctx0" brushRef="#br0">25973 9943 0,'-34'0'78,"-1"0"-25,0 0-30,0 0 2,1 0-4,34 34-4,-35 1-8,0-35 4,0 0 12,35 35-17,-34-35 15,34 35-7,-35-35-11,0 34 19,35 1 1,-35-35-11,35 35 18,-35-35-9,35 35-7,0-1 15,0 1-22,-34-35-2,34 35 14,-35-35-12,35 35 6,0-1 9,0 1-8,0 0 5,0 0 3,0 0 1,0-1-2,0 1-15,0 0 16,0 34-2,35-69-7,-35 35-7,0 0 14,34 0 3,-34-1-10,0 1 9,35-35-10,-35 35 11,35-35-2,-35 35-14,35-35-3,-35 34 0,0 1 27,35-35-27,-1 35 41,1-35-9,-35 35-31,35-35 11,0 0 13,-35 34-23,34-34 31,-34 35-25,35-35 10,0 0-2,0 0 10,-1 0-1,1 0-1,0 0-21,0 0 21,0 0 18,-1 0-9,1 0-31,0 0 22,0 0-7,-1 0 8,1 0-24,-35-35 16,35 35-7,0 0 31,-35-34 0,35 34-22,-1-35-5,1 0 3,-35 0-6,35 35-9,-35-34 0,35-1 15,-35 0-7,34 0-2,-34 1-5,0-1 12,35 35-11,-35-35-4,0 0 10,0 1-8,0-1 7,35 0-6,-35 0-2,0 1 7,0-1 12,0 0-12,0 0-6,0 0 23,0 1 8,0-1 24,0 0-40,-35 35 17,35-35-33,-35 35 24,1-34-17,-1 34 25,35-35-30,0 0 14,-35 35-16,0 0 24,1 0-22,34-35-2,-35 35 15,35-34-6,-35 34-7,0 0 12,0 0-11,35-35-3,-34 0 17,-1 35-8,0 0-2,0 0-6,35-35-2,-34 35 3,-1 0 14,0 0 31,0-34-22,0 34 69</inkml:trace>
    </iact:actionData>
  </iact:action>
  <iact:action type="add" startTime="69748">
    <iact:property name="dataType"/>
    <iact:actionData xml:id="d5">
      <inkml:trace xmlns:inkml="http://www.w3.org/2003/InkML" xml:id="stk5" contextRef="#ctx0" brushRef="#br0">27851 12724 0,'-35'0'16,"-34"0"-10,34-35 4,-35 0-3,-69 0 1,70 1 0,-35-1 0,-1 0-1,1 35 1,-35-35-1,-105 35 1,36-35 1,-1 35-2,-69 0 0,35-34 1,-1 34 1,1 0-2,-35 0 0,104 0 1,-70 0-1,105 0 4,0 0-6,35 0 3,0 0 1,34 0-3,1 0 2,-1 0-1,35 0 9,-34 0-8,34 0 8,0 0 0,0 0-8,1 0 14,-1 0 10,0 0-8,0 34-3,35 1 4,0 0 45,0 0-48,0 0-7,0-1-8,0 1 2,35-35-1,0 35-1,0 0 1,-35-1-1,34 1 2,36 0-2,-35 0 2,34 34-2,-34-69 1,0 35 0,0 0 0,34-35 0,-34 34-1,34 1 0,1-35 1,-1 35 8,1-35-8,-35 35 0,34-35 0,-34 0-1,35 0 0,34 0 1,0 0-2,-34 0 4,-1 0-2,36 0 0,-36 0-2,1 0 3,-35 0-2,69 0 2,-35 0-3,-34 0 2,35 0 1,-1 0-1,1 0-2,-1 0 3,1 0-1,-1 0 0,-34 0 0,69-35-2,-69 35 3,70 0-2,-71 0 1,36 0-1,-1-35 2,-34 35-3,35-35 5,-35 35-5,69 0 2,-69 0 0,-1-34-1,36 34 1,-1 0-1,36-35 2,-70 35-2,34 0 0,1-35 2,-1 35-2,-34 0 1,0 0-2,34 0 3,-34 0-1,0 0 0,0 0-1,-1 0 8,1 0 0,0 0-5,0 0 7,-35-35-12,34 35 11,1 0 0,0 0 0,0 0-3,-1 0 12,1 0-2,0 0-9,0 0 10,0 0 0,-1 0 7</inkml:trace>
    </iact:actionData>
  </iact:action>
  <iact:action type="add" startTime="72198">
    <iact:property name="dataType"/>
    <iact:actionData xml:id="d6">
      <inkml:trace xmlns:inkml="http://www.w3.org/2003/InkML" xml:id="stk6" contextRef="#ctx0" brushRef="#br0">28825 9943 0,'0'34'101,"0"1"-96,0 0 3,0 0 2,0 34-2,0-34 7,0 34-6,0-34 6,0 0-7,0 0 0,0-1 9,0 1 3,0 0-11,0 0 13,0 0 1,0-1-7,0 1 8,0 0-9,0 0 1,0-1 7,0 1 22,0 0-20,0 0 28,0-1 16</inkml:trace>
    </iact:actionData>
  </iact:action>
  <iact:action type="add" startTime="74049">
    <iact:property name="dataType"/>
    <iact:actionData xml:id="d7">
      <inkml:trace xmlns:inkml="http://www.w3.org/2003/InkML" xml:id="stk7" contextRef="#ctx0" brushRef="#br0">28686 12167 0,'-35'35'140,"35"0"-126,0 34 3,0-34-2,0 0-7,-35-35 0,35 69-1,0 1 9,0-35-7,0 0-2,0-1 1,0 1-1,0 35 8,0-36 1,0 1 7,0 0 2,0 0-11,0-1 26,0 1 100,0 0-79,0 0-37,0-1-1,0 1-2,0 0 5,0 0-11,0-1 39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43:14.073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  <inkml:brush xml:id="br3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act:action type="add" startTime="30780">
    <iact:property name="dataType"/>
    <iact:actionData xml:id="d0">
      <inkml:trace xmlns:inkml="http://www.w3.org/2003/InkML" xml:id="stk0" contextRef="#ctx0" brushRef="#br0">12656 5771 0,'0'0'148,"0"313"-139,0-278 119,0-1-126</inkml:trace>
    </iact:actionData>
  </iact:action>
  <iact:action type="add" startTime="32167">
    <iact:property name="dataType"/>
    <iact:actionData xml:id="d1">
      <inkml:trace xmlns:inkml="http://www.w3.org/2003/InkML" xml:id="stk1" contextRef="#ctx0" brushRef="#br0">20028 6049 0,'34'243'6,"-34"-173"128</inkml:trace>
    </iact:actionData>
  </iact:action>
  <iact:action type="add" startTime="32998">
    <iact:property name="dataType"/>
    <iact:actionData xml:id="d2">
      <inkml:trace xmlns:inkml="http://www.w3.org/2003/InkML" xml:id="stk2" contextRef="#ctx0" brushRef="#br0">12517 7335 0,'0'0'151,"0"244"-148</inkml:trace>
    </iact:actionData>
  </iact:action>
  <iact:action type="add" startTime="34006">
    <iact:property name="dataType"/>
    <iact:actionData xml:id="d3">
      <inkml:trace xmlns:inkml="http://www.w3.org/2003/InkML" xml:id="stk3" contextRef="#ctx0" brushRef="#br0">19889 7474 0,'69'174'6,"-69"-139"120,35 69-124</inkml:trace>
    </iact:actionData>
  </iact:action>
  <iact:action type="add" startTime="35996">
    <iact:property name="dataType"/>
    <iact:actionData xml:id="d4">
      <inkml:trace xmlns:inkml="http://www.w3.org/2003/InkML" xml:id="stk4" contextRef="#ctx0" brushRef="#br1">14256 6119 0,'0'0'7,"0"0"122,0 208-126</inkml:trace>
    </iact:actionData>
  </iact:action>
  <iact:action type="add" startTime="37316">
    <iact:property name="dataType"/>
    <iact:actionData xml:id="d5">
      <inkml:trace xmlns:inkml="http://www.w3.org/2003/InkML" xml:id="stk5" contextRef="#ctx0" brushRef="#br1">21871 5736 0,'34'313'11,"1"-243"-8,-104-453-3,138 800 4,-69-347 174,0 138-176</inkml:trace>
    </iact:actionData>
  </iact:action>
  <iact:action type="add" startTime="38346">
    <iact:property name="dataType"/>
    <iact:actionData xml:id="d6">
      <inkml:trace xmlns:inkml="http://www.w3.org/2003/InkML" xml:id="stk6" contextRef="#ctx0" brushRef="#br1">14603 7196 0,'-69'-34'10,"69"103"-8,69-104-2,-138 174 134,-70 869-128</inkml:trace>
    </iact:actionData>
  </iact:action>
  <iact:action type="add" startTime="39534">
    <iact:property name="dataType"/>
    <iact:actionData xml:id="d7">
      <inkml:trace xmlns:inkml="http://www.w3.org/2003/InkML" xml:id="stk7" contextRef="#ctx0" brushRef="#br1">21245 7335 0,'0'0'134,"69"696"-128,-69-662 2,0 1 111</inkml:trace>
    </iact:actionData>
  </iact:action>
  <iact:action type="add" startTime="41724">
    <iact:property name="dataType"/>
    <iact:actionData xml:id="d8">
      <inkml:trace xmlns:inkml="http://www.w3.org/2003/InkML" xml:id="stk8" contextRef="#ctx0" brushRef="#br2">16759 5667 0,'0'34'12,"0"-68"-9,0 103 1,35 557 323,-35-522-323</inkml:trace>
    </iact:actionData>
  </iact:action>
  <iact:action type="add" startTime="42900">
    <iact:property name="dataType"/>
    <iact:actionData xml:id="d9">
      <inkml:trace xmlns:inkml="http://www.w3.org/2003/InkML" xml:id="stk9" contextRef="#ctx0" brushRef="#br2">23992 6049 0,'0'35'7,"0"-70"-7,0 626 136,0-556 5</inkml:trace>
    </iact:actionData>
  </iact:action>
  <iact:action type="add" startTime="43774">
    <iact:property name="dataType"/>
    <iact:actionData xml:id="d10">
      <inkml:trace xmlns:inkml="http://www.w3.org/2003/InkML" xml:id="stk10" contextRef="#ctx0" brushRef="#br2">16377 7092 0,'35'243'10,"-70"-486"-7,70 521-2,-1-174 140</inkml:trace>
    </iact:actionData>
  </iact:action>
  <iact:action type="add" startTime="44618">
    <iact:property name="dataType"/>
    <iact:actionData xml:id="d11">
      <inkml:trace xmlns:inkml="http://www.w3.org/2003/InkML" xml:id="stk11" contextRef="#ctx0" brushRef="#br2">24200 7231 0,'-313'939'8,"313"-835"146</inkml:trace>
    </iact:actionData>
  </iact:action>
  <iact:action type="add" startTime="46320">
    <iact:property name="dataType"/>
    <iact:actionData xml:id="d12">
      <inkml:trace xmlns:inkml="http://www.w3.org/2003/InkML" xml:id="stk12" contextRef="#ctx0" brushRef="#br3">17976 4728 0,'0'1182'9,"0"-904"133</inkml:trace>
    </iact:actionData>
  </iact:action>
  <iact:action type="add" startTime="47047">
    <iact:property name="dataType"/>
    <iact:actionData xml:id="d13">
      <inkml:trace xmlns:inkml="http://www.w3.org/2003/InkML" xml:id="stk13" contextRef="#ctx0" brushRef="#br3">17976 7440 0,'0'243'11,"35"174"155</inkml:trace>
    </iact:actionData>
  </iact:action>
  <iact:action type="add" startTime="47987">
    <iact:property name="dataType"/>
    <iact:actionData xml:id="d14">
      <inkml:trace xmlns:inkml="http://www.w3.org/2003/InkML" xml:id="stk14" contextRef="#ctx0" brushRef="#br3">25278 5841 0,'139'625'9,"-278"-1250"-9,278 1285 7,-104-556 124</inkml:trace>
    </iact:actionData>
  </iact:action>
  <iact:action type="add" startTime="48421">
    <iact:property name="dataType"/>
    <iact:actionData xml:id="d15">
      <inkml:trace xmlns:inkml="http://www.w3.org/2003/InkML" xml:id="stk15" contextRef="#ctx0" brushRef="#br3">25487 7474 0,'0'0'133,"34"522"-128</inkml:trace>
    </iact:actionData>
  </iact:action>
  <iact:action type="add" startTime="52334">
    <iact:property name="dataType"/>
    <iact:actionData xml:id="d16">
      <inkml:trace xmlns:inkml="http://www.w3.org/2003/InkML" xml:id="stk16" contextRef="#ctx0" brushRef="#br3">15403 4276 0,'-174'0'8,"348"0"-8,-382 0 2,-210 487 272,696-244-264,-243-243 143,0 0-152</inkml:trace>
    </iact:actionData>
  </iact:action>
  <iact:action type="add" startTime="53621">
    <iact:property name="dataType"/>
    <iact:actionData xml:id="d17">
      <inkml:trace xmlns:inkml="http://www.w3.org/2003/InkML" xml:id="stk17" contextRef="#ctx0" brushRef="#br3">21905 4937 0,'626'-139'187,"-1252"278"-187,1322 243 9,-696-347-7,0 34 156</inkml:trace>
    </iact:actionData>
  </iact:action>
  <iact:action type="add" startTime="54682">
    <iact:property name="dataType"/>
    <iact:actionData xml:id="d18">
      <inkml:trace xmlns:inkml="http://www.w3.org/2003/InkML" xml:id="stk18" contextRef="#ctx0" brushRef="#br3">15195 7683 0,'382'139'267,"-382"139"-259,0-208 311,-35 69-316</inkml:trace>
    </iact:actionData>
  </iact:action>
  <iact:action type="add" startTime="55896">
    <iact:property name="dataType"/>
    <iact:actionData xml:id="d19">
      <inkml:trace xmlns:inkml="http://www.w3.org/2003/InkML" xml:id="stk19" contextRef="#ctx0" brushRef="#br3">22079 8135 0,'35'0'7,"-70"0"-4,174 347 132,-139-312-132,139 70 269,-104-105-268</inkml:trace>
    </iact:actionData>
  </iact:action>
  <iact:action type="add" startTime="60350">
    <iact:property name="dataType"/>
    <iact:actionData xml:id="d20">
      <inkml:trace xmlns:inkml="http://www.w3.org/2003/InkML" xml:id="stk20" contextRef="#ctx0" brushRef="#br3">11648 4937 0,'70'0'9,"2537"208"347,-2224-208-344,208-34 357,1217-1-358,-1738 0-4,-1 35-2,35 0 184,522-35-177,-139 452 357,-348-104-362,-139 35 191,-348-35-3,209-244-188,70-69 173,-1983 139-169,453-34 350,-557-105-353,1982 0 360,-278-730-359,417 660 179,-34-521-177,69 556-9,382-243 364,-312 278-358</inkml:trace>
    </iact:actionData>
  </iact:action>
  <iact:action type="add" startTime="90243">
    <iact:property name="dataType"/>
    <iact:actionData xml:id="d21">
      <inkml:trace xmlns:inkml="http://www.w3.org/2003/InkML" xml:id="stk21" contextRef="#ctx0" brushRef="#br3">17211 8309 0,'0'0'9,"-34"0"-6,-662 34 360,696 210-351,0-209 182,70 173-187,382-173 360,-313 139-356,-139-140-5,0 1-1,0 0 191,-174 243-190,139-278 0,-452 35 348,383-70-343,69 0-4,35 1 148</inkml:trace>
    </iact:actionData>
  </iact:action>
  <iact:action type="add" startTime="92522">
    <iact:property name="dataType"/>
    <iact:actionData xml:id="d22">
      <inkml:trace xmlns:inkml="http://www.w3.org/2003/InkML" xml:id="stk22" contextRef="#ctx0" brushRef="#br3">12900 9873 0,'0'0'10</inkml:trace>
    </iact:actionData>
  </iact:action>
  <iact:action type="add" startTime="92820">
    <iact:property name="dataType"/>
    <iact:actionData xml:id="d23">
      <inkml:trace xmlns:inkml="http://www.w3.org/2003/InkML" xml:id="stk23" contextRef="#ctx0" brushRef="#br3">14012 9838 0,'0'0'10,"35"0"248</inkml:trace>
    </iact:actionData>
  </iact:action>
  <iact:action type="add" startTime="93576">
    <iact:property name="dataType"/>
    <iact:actionData xml:id="d24">
      <inkml:trace xmlns:inkml="http://www.w3.org/2003/InkML" xml:id="stk24" contextRef="#ctx0" brushRef="#br3">16307 10012 0</inkml:trace>
    </iact:actionData>
  </iact:action>
  <iact:action type="add" startTime="93852">
    <iact:property name="dataType"/>
    <iact:actionData xml:id="d25">
      <inkml:trace xmlns:inkml="http://www.w3.org/2003/InkML" xml:id="stk25" contextRef="#ctx0" brushRef="#br3">18046 9838 0,'0'0'15</inkml:trace>
    </iact:actionData>
  </iact:action>
  <iact:action type="add" startTime="94435">
    <iact:property name="dataType"/>
    <iact:actionData xml:id="d26">
      <inkml:trace xmlns:inkml="http://www.w3.org/2003/InkML" xml:id="stk26" contextRef="#ctx0" brushRef="#br3">20654 9838 0,'34'0'9,"-68"0"-6</inkml:trace>
    </iact:actionData>
  </iact:action>
  <iact:action type="add" startTime="95432">
    <iact:property name="dataType"/>
    <iact:actionData xml:id="d27">
      <inkml:trace xmlns:inkml="http://www.w3.org/2003/InkML" xml:id="stk27" contextRef="#ctx0" brushRef="#br3">22496 9977 0,'0'0'153</inkml:trace>
    </iact:actionData>
  </iact:action>
  <iact:action type="add" startTime="95884">
    <iact:property name="dataType"/>
    <iact:actionData xml:id="d28">
      <inkml:trace xmlns:inkml="http://www.w3.org/2003/InkML" xml:id="stk28" contextRef="#ctx0" brushRef="#br3">23922 9838 0,'35'0'8,"-70"0"-3</inkml:trace>
    </iact:actionData>
  </iact:action>
  <iact:action type="add" startTime="96309">
    <iact:property name="dataType"/>
    <iact:actionData xml:id="d29">
      <inkml:trace xmlns:inkml="http://www.w3.org/2003/InkML" xml:id="stk29" contextRef="#ctx0" brushRef="#br3">25973 9838 0,'0'0'6</inkml:trace>
    </iact:actionData>
  </iact:action>
  <iact:action type="add" startTime="96879">
    <iact:property name="dataType"/>
    <iact:actionData xml:id="d30">
      <inkml:trace xmlns:inkml="http://www.w3.org/2003/InkML" xml:id="stk30" contextRef="#ctx0" brushRef="#br3">27469 9838 0,'34'0'4</inkml:trace>
    </iact:actionData>
  </iact:action>
  <iact:action type="add" startTime="97302">
    <iact:property name="dataType"/>
    <iact:actionData xml:id="d31">
      <inkml:trace xmlns:inkml="http://www.w3.org/2003/InkML" xml:id="stk31" contextRef="#ctx0" brushRef="#br3">29416 9908 0,'35'0'6,"-70"0"-3</inkml:trace>
    </iact:actionData>
  </iact:action>
  <iact:action type="add" startTime="98423">
    <iact:property name="dataType"/>
    <iact:actionData xml:id="d32">
      <inkml:trace xmlns:inkml="http://www.w3.org/2003/InkML" xml:id="stk32" contextRef="#ctx0" brushRef="#br3">12900 10985 0,'0'0'138</inkml:trace>
    </iact:actionData>
  </iact:action>
  <iact:action type="add" startTime="98864">
    <iact:property name="dataType"/>
    <iact:actionData xml:id="d33">
      <inkml:trace xmlns:inkml="http://www.w3.org/2003/InkML" xml:id="stk33" contextRef="#ctx0" brushRef="#br3">14082 11055 0,'35'0'8,"-70"0"-8</inkml:trace>
    </iact:actionData>
  </iact:action>
  <iact:action type="add" startTime="99296">
    <iact:property name="dataType"/>
    <iact:actionData xml:id="d34">
      <inkml:trace xmlns:inkml="http://www.w3.org/2003/InkML" xml:id="stk34" contextRef="#ctx0" brushRef="#br3">16238 11159 0</inkml:trace>
    </iact:actionData>
  </iact:action>
  <iact:action type="add" startTime="99720">
    <iact:property name="dataType"/>
    <iact:actionData xml:id="d35">
      <inkml:trace xmlns:inkml="http://www.w3.org/2003/InkML" xml:id="stk35" contextRef="#ctx0" brushRef="#br3">18393 11124 0,'0'0'145</inkml:trace>
    </iact:actionData>
  </iact:action>
  <iact:action type="add" startTime="100191">
    <iact:property name="dataType"/>
    <iact:actionData xml:id="d36">
      <inkml:trace xmlns:inkml="http://www.w3.org/2003/InkML" xml:id="stk36" contextRef="#ctx0" brushRef="#br3">20549 10812 0,'35'0'2</inkml:trace>
    </iact:actionData>
  </iact:action>
  <iact:action type="add" startTime="100634">
    <iact:property name="dataType"/>
    <iact:actionData xml:id="d37">
      <inkml:trace xmlns:inkml="http://www.w3.org/2003/InkML" xml:id="stk37" contextRef="#ctx0" brushRef="#br3">22844 11124 0</inkml:trace>
    </iact:actionData>
  </iact:action>
  <iact:action type="add" startTime="101084">
    <iact:property name="dataType"/>
    <iact:actionData xml:id="d38">
      <inkml:trace xmlns:inkml="http://www.w3.org/2003/InkML" xml:id="stk38" contextRef="#ctx0" brushRef="#br3">24304 10985 0,'35'0'7,"-70"0"-5</inkml:trace>
    </iact:actionData>
  </iact:action>
  <iact:action type="add" startTime="101570">
    <iact:property name="dataType"/>
    <iact:actionData xml:id="d39">
      <inkml:trace xmlns:inkml="http://www.w3.org/2003/InkML" xml:id="stk39" contextRef="#ctx0" brushRef="#br3">25452 11194 0</inkml:trace>
    </iact:actionData>
  </iact:action>
  <iact:action type="add" startTime="101900">
    <iact:property name="dataType"/>
    <iact:actionData xml:id="d40">
      <inkml:trace xmlns:inkml="http://www.w3.org/2003/InkML" xml:id="stk40" contextRef="#ctx0" brushRef="#br3">27851 10985 0,'0'0'10</inkml:trace>
    </iact:actionData>
  </iact:action>
  <iact:action type="add" startTime="102383">
    <iact:property name="dataType"/>
    <iact:actionData xml:id="d41">
      <inkml:trace xmlns:inkml="http://www.w3.org/2003/InkML" xml:id="stk41" contextRef="#ctx0" brushRef="#br3">29729 10846 0</inkml:trace>
    </iact:actionData>
  </iact:action>
  <iact:action type="add" startTime="105158">
    <iact:property name="dataType"/>
    <iact:actionData xml:id="d42">
      <inkml:trace xmlns:inkml="http://www.w3.org/2003/InkML" xml:id="stk42" contextRef="#ctx0" brushRef="#br3">10953 8656 0,'0'139'159,"0"-278"-159,0 626 2</inkml:trace>
    </iact:actionData>
  </iact:action>
  <iact:action type="add" startTime="105687">
    <iact:property name="dataType"/>
    <iact:actionData xml:id="d43">
      <inkml:trace xmlns:inkml="http://www.w3.org/2003/InkML" xml:id="stk43" contextRef="#ctx0" brushRef="#br3">10605 9769 0,'0'0'148,"660"-244"-141,-625 244 134,0-34-139</inkml:trace>
    </iact:actionData>
  </iact:action>
  <iact:action type="add" startTime="106420">
    <iact:property name="dataType"/>
    <iact:actionData xml:id="d44">
      <inkml:trace xmlns:inkml="http://www.w3.org/2003/InkML" xml:id="stk44" contextRef="#ctx0" brushRef="#br3">11231 9873 0,'-139'313'274,"69"-209"-266,626-104 193,-521 0-42</inkml:trace>
    </iact:actionData>
  </iact:action>
  <iact:action type="add" startTime="107383">
    <iact:property name="dataType"/>
    <iact:actionData xml:id="d45">
      <inkml:trace xmlns:inkml="http://www.w3.org/2003/InkML" xml:id="stk45" contextRef="#ctx0" brushRef="#br3">11335 10047 0,'0'0'6,"0"347"263,0-242-266</inkml:trace>
    </iact:actionData>
  </iact:action>
  <iact:action type="add" startTime="129905">
    <iact:property name="dataType"/>
    <iact:actionData xml:id="d46">
      <inkml:trace xmlns:inkml="http://www.w3.org/2003/InkML" xml:id="stk46" contextRef="#ctx0" brushRef="#br3">12274 12550 0,'-35'104'7,"35"-34"-3,35-244-4,-70 452 155</inkml:trace>
    </iact:actionData>
  </iact:action>
  <iact:action type="add" startTime="130410">
    <iact:property name="dataType"/>
    <iact:actionData xml:id="d47">
      <inkml:trace xmlns:inkml="http://www.w3.org/2003/InkML" xml:id="stk47" contextRef="#ctx0" brushRef="#br3">11926 13175 0,'0'0'127,"383"0"-117,-314 0 129,209 0-133</inkml:trace>
    </iact:actionData>
  </iact:action>
  <iact:action type="add" startTime="131099">
    <iact:property name="dataType"/>
    <iact:actionData xml:id="d48">
      <inkml:trace xmlns:inkml="http://www.w3.org/2003/InkML" xml:id="stk48" contextRef="#ctx0" brushRef="#br3">12378 13488 0,'-69'105'5,"138"-210"-4,-173 210 6,104-71-2,-139 279 254,243-208-252,-69-105 119,278 0-120,-278 0 135</inkml:trace>
    </iact:actionData>
  </iact:action>
  <iact:action type="add" startTime="132083">
    <iact:property name="dataType"/>
    <iact:actionData xml:id="d49">
      <inkml:trace xmlns:inkml="http://www.w3.org/2003/InkML" xml:id="stk49" contextRef="#ctx0" brushRef="#br3">12448 13523 0,'-35'139'11,"35"-104"121,0 417-126,0-417-1,0 104 264,0-35-258,0-35 125</inkml:trace>
    </iact:actionData>
  </iact:action>
  <iact:action type="add" startTime="139434">
    <iact:property name="dataType"/>
    <iact:actionData xml:id="d50">
      <inkml:trace xmlns:inkml="http://www.w3.org/2003/InkML" xml:id="stk50" contextRef="#ctx0" brushRef="#br3">11265 14045 0,'140'69'10,"520"1"362,105 34-361,-730-104 177,347 0-174,-382-70 177,-208-799-185,173 869 0,0-34 0,0 34 0,1 0 174,-905-105-166,904 105-13,0 0 3,-451 278 356,451-34-357</inkml:trace>
    </iact:actionData>
  </iact:action>
  <iact:action type="add" startTime="144618">
    <iact:property name="dataType"/>
    <iact:actionData xml:id="d51">
      <inkml:trace xmlns:inkml="http://www.w3.org/2003/InkML" xml:id="stk51" contextRef="#ctx0" brushRef="#br3">14221 12411 0,'0'34'9,"0"-68"-6,0 312 129</inkml:trace>
    </iact:actionData>
  </iact:action>
  <iact:action type="add" startTime="145082">
    <iact:property name="dataType"/>
    <iact:actionData xml:id="d52">
      <inkml:trace xmlns:inkml="http://www.w3.org/2003/InkML" xml:id="stk52" contextRef="#ctx0" brushRef="#br3">13943 13384 0,'35'0'8,"-70"0"-8,104 0 5,-34-35 1,69-34-1,940-348 251,-1010 417-254</inkml:trace>
    </iact:actionData>
  </iact:action>
  <iact:action type="add" startTime="145671">
    <iact:property name="dataType"/>
    <iact:actionData xml:id="d53">
      <inkml:trace xmlns:inkml="http://www.w3.org/2003/InkML" xml:id="stk53" contextRef="#ctx0" brushRef="#br3">14847 13523 0,'-174'139'138,"348"-278"-138,-557 452 4,801-244 131,-279-69-9</inkml:trace>
    </iact:actionData>
  </iact:action>
  <iact:action type="add" startTime="146395">
    <iact:property name="dataType"/>
    <iact:actionData xml:id="d54">
      <inkml:trace xmlns:inkml="http://www.w3.org/2003/InkML" xml:id="stk54" contextRef="#ctx0" brushRef="#br3">14882 13627 0,'-139'730'276,"139"-556"-273</inkml:trace>
    </iact:actionData>
  </iact:action>
  <iact:action type="add" startTime="148049">
    <iact:property name="dataType"/>
    <iact:actionData xml:id="d55">
      <inkml:trace xmlns:inkml="http://www.w3.org/2003/InkML" xml:id="stk55" contextRef="#ctx0" brushRef="#br3">16099 13766 0,'208'-69'10,"-416"138"-10,590 105 264,-486 243-258,695-417 336,-522 0-339</inkml:trace>
    </iact:actionData>
  </iact:action>
  <iact:action type="add" startTime="150050">
    <iact:property name="dataType"/>
    <iact:actionData xml:id="d56">
      <inkml:trace xmlns:inkml="http://www.w3.org/2003/InkML" xml:id="stk56" contextRef="#ctx0" brushRef="#br3">3407 13419 0,'-34'35'7,"68"-70"-7,-103 70 9,-383 590 256,556 1-259,-104-591 127,487 382-127,-452-417 133,730 243-131,-731-243-7,1 0 133,973 35-122,-1181-834 258,-871 103-262,975 696-3,-35-35 2,34 35-3,-34-34 139,-592-71-137,662 105 126,-36 0-131</inkml:trace>
    </iact:actionData>
  </iact:action>
  <iact:action type="add" startTime="152497">
    <iact:property name="dataType"/>
    <iact:actionData xml:id="d57">
      <inkml:trace xmlns:inkml="http://www.w3.org/2003/InkML" xml:id="stk57" contextRef="#ctx0" brushRef="#br3">33067 14010 0,'-557'-105'127,"1114"210"-127,-2052-279 6,1182 452 256,278 209-256,35-452-1,0-1-1,208 383 251,592 1-248,-730-418-3,-1 34 150,1009-138-142,-1043 69-7,0-69 2,0 0 119,-105-835-115,70 904-9,-70 1 142,-312-105-138,347 139 0,-208-35 122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43:14.0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7815">
    <iact:property name="dataType"/>
    <iact:actionData xml:id="d0">
      <inkml:trace xmlns:inkml="http://www.w3.org/2003/InkML" xml:id="stk0" contextRef="#ctx0" brushRef="#br0">4729 10116 0</inkml:trace>
    </iact:actionData>
  </iact:action>
  <iact:action type="add" startTime="18235">
    <iact:property name="dataType"/>
    <iact:actionData xml:id="d1">
      <inkml:trace xmlns:inkml="http://www.w3.org/2003/InkML" xml:id="stk1" contextRef="#ctx0" brushRef="#br0">6432 10151 0</inkml:trace>
    </iact:actionData>
  </iact:action>
  <iact:action type="add" startTime="18648">
    <iact:property name="dataType"/>
    <iact:actionData xml:id="d2">
      <inkml:trace xmlns:inkml="http://www.w3.org/2003/InkML" xml:id="stk2" contextRef="#ctx0" brushRef="#br0">7997 10151 0,'0'0'5</inkml:trace>
    </iact:actionData>
  </iact:action>
  <iact:action type="add" startTime="19055">
    <iact:property name="dataType"/>
    <iact:actionData xml:id="d3">
      <inkml:trace xmlns:inkml="http://www.w3.org/2003/InkML" xml:id="stk3" contextRef="#ctx0" brushRef="#br0">10431 10464 0,'0'0'125,"0"35"-124</inkml:trace>
    </iact:actionData>
  </iact:action>
  <iact:action type="add" startTime="19742">
    <iact:property name="dataType"/>
    <iact:actionData xml:id="d4">
      <inkml:trace xmlns:inkml="http://www.w3.org/2003/InkML" xml:id="stk4" contextRef="#ctx0" brushRef="#br0">5424 11785 0,'0'35'7</inkml:trace>
    </iact:actionData>
  </iact:action>
  <iact:action type="add" startTime="21939">
    <iact:property name="dataType"/>
    <iact:actionData xml:id="d5">
      <inkml:trace xmlns:inkml="http://www.w3.org/2003/InkML" xml:id="stk5" contextRef="#ctx0" brushRef="#br0">9527 15261 0,'-417'0'154,"347"0"159,70 70-305,0-35 174,0 138-172,0-103 178,174-70 176,35 0-354,-244 208 179,-243-103 164,173-105-352</inkml:trace>
    </iact:actionData>
  </iact:action>
  <iact:action type="add" startTime="24136">
    <iact:property name="dataType"/>
    <iact:actionData xml:id="d6">
      <inkml:trace xmlns:inkml="http://www.w3.org/2003/InkML" xml:id="stk6" contextRef="#ctx0" brushRef="#br0">9005 16235 0,'0'0'6,"209"-70"252,104-104-253,-139 70 286</inkml:trace>
    </iact:actionData>
  </iact:action>
  <iact:action type="add" startTime="25215">
    <iact:property name="dataType"/>
    <iact:actionData xml:id="d7">
      <inkml:trace xmlns:inkml="http://www.w3.org/2003/InkML" xml:id="stk7" contextRef="#ctx0" brushRef="#br0">9736 16096 0,'-70'104'8,"140"70"354,243 34-355,-592-34 363,105-348-361,314-104 359,33 70-360,-242 138 322</inkml:trace>
    </iact:actionData>
  </iact:action>
  <iact:action type="add" startTime="27995">
    <iact:property name="dataType"/>
    <iact:actionData xml:id="d8">
      <inkml:trace xmlns:inkml="http://www.w3.org/2003/InkML" xml:id="stk8" contextRef="#ctx0" brushRef="#br0">6537 12133 0,'34'-35'4,"-68"70"1</inkml:trace>
    </iact:actionData>
  </iact:action>
  <iact:action type="add" startTime="28412">
    <iact:property name="dataType"/>
    <iact:actionData xml:id="d9">
      <inkml:trace xmlns:inkml="http://www.w3.org/2003/InkML" xml:id="stk9" contextRef="#ctx0" brushRef="#br0">7754 12098 0,'69'0'0</inkml:trace>
    </iact:actionData>
  </iact:action>
  <iact:action type="add" startTime="28981">
    <iact:property name="dataType"/>
    <iact:actionData xml:id="d10">
      <inkml:trace xmlns:inkml="http://www.w3.org/2003/InkML" xml:id="stk10" contextRef="#ctx0" brushRef="#br0">9770 11924 0,'0'0'148</inkml:trace>
    </iact:actionData>
  </iact:action>
  <iact:action type="add" startTime="33735">
    <iact:property name="dataType"/>
    <iact:actionData xml:id="d11">
      <inkml:trace xmlns:inkml="http://www.w3.org/2003/InkML" xml:id="stk11" contextRef="#ctx0" brushRef="#br0">15960 10985 0</inkml:trace>
    </iact:actionData>
  </iact:action>
  <iact:action type="add" startTime="34168">
    <iact:property name="dataType"/>
    <iact:actionData xml:id="d12">
      <inkml:trace xmlns:inkml="http://www.w3.org/2003/InkML" xml:id="stk12" contextRef="#ctx0" brushRef="#br0">15299 10186 0,'0'0'19</inkml:trace>
    </iact:actionData>
  </iact:action>
  <iact:action type="add" startTime="34599">
    <iact:property name="dataType"/>
    <iact:actionData xml:id="d13">
      <inkml:trace xmlns:inkml="http://www.w3.org/2003/InkML" xml:id="stk13" contextRef="#ctx0" brushRef="#br0">13560 10047 0,'0'0'128</inkml:trace>
    </iact:actionData>
  </iact:action>
  <iact:action type="add" startTime="35165">
    <iact:property name="dataType"/>
    <iact:actionData xml:id="d14">
      <inkml:trace xmlns:inkml="http://www.w3.org/2003/InkML" xml:id="stk14" contextRef="#ctx0" brushRef="#br0">12865 11368 0</inkml:trace>
    </iact:actionData>
  </iact:action>
  <iact:action type="add" startTime="35857">
    <iact:property name="dataType"/>
    <iact:actionData xml:id="d15">
      <inkml:trace xmlns:inkml="http://www.w3.org/2003/InkML" xml:id="stk15" contextRef="#ctx0" brushRef="#br0">12482 13384 0,'0'0'134,"0"-35"-133</inkml:trace>
    </iact:actionData>
  </iact:action>
  <iact:action type="add" startTime="36282">
    <iact:property name="dataType"/>
    <iact:actionData xml:id="d16">
      <inkml:trace xmlns:inkml="http://www.w3.org/2003/InkML" xml:id="stk16" contextRef="#ctx0" brushRef="#br0">13143 13871 0,'35'0'2</inkml:trace>
    </iact:actionData>
  </iact:action>
  <iact:action type="add" startTime="37040">
    <iact:property name="dataType"/>
    <iact:actionData xml:id="d17">
      <inkml:trace xmlns:inkml="http://www.w3.org/2003/InkML" xml:id="stk17" contextRef="#ctx0" brushRef="#br0">12761 14914 0,'-35'0'5,"70"0"-5,-314 278 145,140 35-9,139-140 130,70-103-259,104-70 261,-35-139-262,-139 69 275,-104 36-273,69 34-4,-139 69 143,104-69-11</inkml:trace>
    </iact:actionData>
  </iact:action>
  <iact:action type="add" startTime="38881">
    <iact:property name="dataType"/>
    <iact:actionData xml:id="d18">
      <inkml:trace xmlns:inkml="http://www.w3.org/2003/InkML" xml:id="stk18" contextRef="#ctx0" brushRef="#br0">12378 16096 0,'35'0'8,"347"-279"135,-347 279-138,0-34 140,139-105-137,-139 139 144,34-105-147,-34 105 137</inkml:trace>
    </iact:actionData>
  </iact:action>
  <iact:action type="add" startTime="40187">
    <iact:property name="dataType"/>
    <iact:actionData xml:id="d19">
      <inkml:trace xmlns:inkml="http://www.w3.org/2003/InkML" xml:id="stk19" contextRef="#ctx0" brushRef="#br0">13213 15748 0,'0'243'287,"313"70"-280,-279-313 140,1 70-139,-139 69 256,-105-139-259,209-139 262,104-244-261,70 70 141,-139 244 108,-104 34-250,34 35-1,-104 0 263,0 139-261,34-69 275</inkml:trace>
    </iact:actionData>
  </iact:action>
  <iact:action type="add" startTime="42986">
    <iact:property name="dataType"/>
    <iact:actionData xml:id="d20">
      <inkml:trace xmlns:inkml="http://www.w3.org/2003/InkML" xml:id="stk20" contextRef="#ctx0" brushRef="#br0">14951 13280 0,'0'0'11</inkml:trace>
    </iact:actionData>
  </iact:action>
  <iact:action type="add" startTime="43426">
    <iact:property name="dataType"/>
    <iact:actionData xml:id="d21">
      <inkml:trace xmlns:inkml="http://www.w3.org/2003/InkML" xml:id="stk21" contextRef="#ctx0" brushRef="#br0">15960 12585 0,'0'0'134,"34"0"-134</inkml:trace>
    </iact:actionData>
  </iact:action>
  <iact:action type="add" startTime="44254">
    <iact:property name="dataType"/>
    <iact:actionData xml:id="d22">
      <inkml:trace xmlns:inkml="http://www.w3.org/2003/InkML" xml:id="stk22" contextRef="#ctx0" brushRef="#br0">15681 15018 0,'105'0'257,"-1"208"-252,-104-173 144,-139 313-141,104-313 268,522-348-269,-452 278 130</inkml:trace>
    </iact:actionData>
  </iact:action>
  <iact:action type="add" startTime="45508">
    <iact:property name="dataType"/>
    <iact:actionData xml:id="d23">
      <inkml:trace xmlns:inkml="http://www.w3.org/2003/InkML" xml:id="stk23" contextRef="#ctx0" brushRef="#br0">15960 16026 0,'0'0'6,"625"-660"246,-416 555-250</inkml:trace>
    </iact:actionData>
  </iact:action>
  <iact:action type="add" startTime="46214">
    <iact:property name="dataType"/>
    <iact:actionData xml:id="d24">
      <inkml:trace xmlns:inkml="http://www.w3.org/2003/InkML" xml:id="stk24" contextRef="#ctx0" brushRef="#br0">16724 15713 0,'-104'70'8,"208"-140"-8,-243 140 2,105 34 296,381 35-293,-312-35 278,-139 105-276,69-174 125,-278-35-124,278-139 258,140-209-261,-71 348 135,105-139-133,-104 104 120,0 0-119,-139 35 353,34 35-352,35-35 315</inkml:trace>
    </iact:actionData>
  </iact:action>
  <iact:action type="add" startTime="48897">
    <iact:property name="dataType"/>
    <iact:actionData xml:id="d25">
      <inkml:trace xmlns:inkml="http://www.w3.org/2003/InkML" xml:id="stk25" contextRef="#ctx0" brushRef="#br0">17872 9943 0,'0'0'8,"939"173"159</inkml:trace>
    </iact:actionData>
  </iact:action>
  <iact:action type="add" startTime="50160">
    <iact:property name="dataType"/>
    <iact:actionData xml:id="d26">
      <inkml:trace xmlns:inkml="http://www.w3.org/2003/InkML" xml:id="stk26" contextRef="#ctx0" brushRef="#br0">24930 8552 0,'139'0'6,"-104"0"-5,452 70 253,-452-70-251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43:14.07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2770">
    <iact:property name="dataType"/>
    <iact:actionData xml:id="d0">
      <inkml:trace xmlns:inkml="http://www.w3.org/2003/InkML" xml:id="stk0" contextRef="#ctx0" brushRef="#br0">11161 9282 0,'313'0'129,"-626"0"-129,904 0 1</inkml:trace>
    </iact:actionData>
  </iact:action>
  <iact:action type="add" startTime="33712">
    <iact:property name="dataType"/>
    <iact:actionData xml:id="d1">
      <inkml:trace xmlns:inkml="http://www.w3.org/2003/InkML" xml:id="stk1" contextRef="#ctx0" brushRef="#br0">17350 9247 0,'313'0'7,"-626"0"-7,835 0 264</inkml:trace>
    </iact:actionData>
  </iact:action>
  <iact:action type="add" startTime="34661">
    <iact:property name="dataType"/>
    <iact:actionData xml:id="d2">
      <inkml:trace xmlns:inkml="http://www.w3.org/2003/InkML" xml:id="stk2" contextRef="#ctx0" brushRef="#br0">23261 9282 0,'0'0'124,"244"0"-119,-209 0-2,277 0 263,-207 0-260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43:14.07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5" units="cm"/>
      <inkml:brushProperty name="height" value="0.055" units="cm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39">
    <iact:property name="dataType"/>
    <iact:actionData xml:id="d0">
      <inkml:trace xmlns:inkml="http://www.w3.org/2003/InkML" xml:id="stk0" contextRef="#ctx0" brushRef="#br0">19993 6779 0,'417'-69'9,"-382"69"-6,208 0 175</inkml:trace>
    </iact:actionData>
  </iact:action>
  <iact:action type="add" startTime="9003">
    <iact:property name="dataType"/>
    <iact:actionData xml:id="d1">
      <inkml:trace xmlns:inkml="http://www.w3.org/2003/InkML" xml:id="stk1" contextRef="#ctx0" brushRef="#br0">21245 6779 0,'34'0'9,"1"0"133,522 0-132,-523 0-7,1 0 133,0 0-135</inkml:trace>
    </iact:actionData>
  </iact:action>
  <iact:action type="add" startTime="9938">
    <iact:property name="dataType"/>
    <iact:actionData xml:id="d2">
      <inkml:trace xmlns:inkml="http://www.w3.org/2003/InkML" xml:id="stk2" contextRef="#ctx0" brushRef="#br0">23783 6779 0,'243'0'6,"-173"-35"-1,312 1 133,-312 34-10</inkml:trace>
    </iact:actionData>
  </iact:action>
  <iact:action type="add" startTime="29858">
    <iact:property name="dataType"/>
    <iact:actionData xml:id="d3">
      <inkml:trace xmlns:inkml="http://www.w3.org/2003/InkML" xml:id="stk3" contextRef="#ctx0" brushRef="#br0">5181 9803 0,'0'0'170,"347"70"-160,-312-70-7,35 0 348,34 0-345,-69 0 144</inkml:trace>
    </iact:actionData>
  </iact:action>
  <iact:action type="add" startTime="31301">
    <iact:property name="dataType"/>
    <iact:actionData xml:id="d4">
      <inkml:trace xmlns:inkml="http://www.w3.org/2003/InkML" xml:id="stk4" contextRef="#ctx0" brushRef="#br0">8588 9838 0,'0'0'7,"383"-35"136,-349 35-142,71 0 253</inkml:trace>
    </iact:actionData>
  </iact:action>
  <iact:action type="add" startTime="33163">
    <iact:property name="dataType"/>
    <iact:actionData xml:id="d5">
      <inkml:trace xmlns:inkml="http://www.w3.org/2003/InkML" xml:id="stk5" contextRef="#ctx0" brushRef="#br0">19437 10290 0,'0'0'7,"278"-35"262,452 1-264,-626-1 144,383 35-141,-452 0 144,139 0-144,-244-695 414,-208-70-415,243 765 268,-278 0-267,244 0-7,-522 0 131,556 0 3,-69 0-128,69 313 258,35 0-258,0-279 132,0 140-130,0 35 249,0-140-254</inkml:trace>
    </iact:actionData>
  </iact:action>
  <iact:action type="add" startTime="36475">
    <iact:property name="dataType"/>
    <iact:actionData xml:id="d6">
      <inkml:trace xmlns:inkml="http://www.w3.org/2003/InkML" xml:id="stk6" contextRef="#ctx0" brushRef="#br0">20132 10290 0,'0'209'8,"0"-418"-8,0 453 175,35 590-166,-35-730 5,0 209 335,0 382 536,0-660-878,0 938 175,0-938 189,0 1599-364,0-1495 181,-70 800-179,70-905-6,0 175 357,0-140-353,0 1 344,0 34-350</inkml:trace>
    </iact:actionData>
  </iact:action>
  <iact:action type="add" startTime="39693">
    <iact:property name="dataType"/>
    <iact:actionData xml:id="d7">
      <inkml:trace xmlns:inkml="http://www.w3.org/2003/InkML" xml:id="stk7" contextRef="#ctx0" brushRef="#br0">19576 16547 0,'0'0'6,"591"313"520,-452-208-517,-139-71-4,104-34 359,279-591-355,-383 557 144</inkml:trace>
    </iact:actionData>
  </iact:action>
  <iact:action type="add" startTime="43840">
    <iact:property name="dataType"/>
    <iact:actionData xml:id="d8">
      <inkml:trace xmlns:inkml="http://www.w3.org/2003/InkML" xml:id="stk8" contextRef="#ctx0" brushRef="#br0">17524 17764 0,'35'0'5</inkml:trace>
    </iact:actionData>
  </iact:action>
  <iact:action type="add" startTime="44453">
    <iact:property name="dataType"/>
    <iact:actionData xml:id="d9">
      <inkml:trace xmlns:inkml="http://www.w3.org/2003/InkML" xml:id="stk9" contextRef="#ctx0" brushRef="#br0">20584 17660 0</inkml:trace>
    </iact:actionData>
  </iact:action>
  <iact:action type="add" startTime="45661">
    <iact:property name="dataType"/>
    <iact:actionData xml:id="d10">
      <inkml:trace xmlns:inkml="http://www.w3.org/2003/InkML" xml:id="stk10" contextRef="#ctx0" brushRef="#br0">22636 17277 0,'-35'174'266,"0"487"-259,35-626 168,-35 486-168,35-486-4,0 104 285,0-661 83,0-103-363,0 590 177,0 0-177,0 904 356,0-591-355,35-1251 182,-35 903-186,0 1-2,70-348 357,-70 486-167,-70 766-184,70-801 154</inkml:trace>
    </iact:actionData>
  </iact:action>
  <iact:action type="add" startTime="49277">
    <iact:property name="dataType"/>
    <iact:actionData xml:id="d11">
      <inkml:trace xmlns:inkml="http://www.w3.org/2003/InkML" xml:id="stk11" contextRef="#ctx0" brushRef="#br0">24826 8726 0,'0'0'180,"0"313"-170,0-279-4,0 71 180,104 486-176,-69-557 167,-35 245-171,0-245 351,-35-590-349,35 452 182,0-279-180,0 210 351,-69 520-353,69-312 165,0 35-172</inkml:trace>
    </iact:actionData>
  </iact:action>
  <iact:action type="add" startTime="51846">
    <iact:property name="dataType"/>
    <iact:actionData xml:id="d12">
      <inkml:trace xmlns:inkml="http://www.w3.org/2003/InkML" xml:id="stk12" contextRef="#ctx0" brushRef="#br0">17733 9525 0,'0'0'18,"2086"-69"129,-1982 69-139,1 0-5,-36 0 139,1218 69-134,-1252-69 138,277 0-137,-277 0-5,417-34 311,-417 34-314</inkml:trace>
    </iact:actionData>
  </iact:action>
  <iact:action type="add" startTime="53168">
    <iact:property name="dataType"/>
    <iact:actionData xml:id="d13">
      <inkml:trace xmlns:inkml="http://www.w3.org/2003/InkML" xml:id="stk13" contextRef="#ctx0" brushRef="#br0">22496 9004 0,'140'0'155,"-280"0"-155,1462 417 7,-1288-417 0,1 209 289,-591 104-288,521-313 142</inkml:trace>
    </iact:actionData>
  </iact:action>
  <iact:action type="add" startTime="54622">
    <iact:property name="dataType"/>
    <iact:actionData xml:id="d14">
      <inkml:trace xmlns:inkml="http://www.w3.org/2003/InkML" xml:id="stk14" contextRef="#ctx0" brushRef="#br0">18046 8900 0,'-174'104'5,"139"-69"2,-313 382 121,314-382-125,68 138 261,384 106-256,-384-245 143</inkml:trace>
    </iact:actionData>
  </iact:action>
  <iact:action type="add" startTime="56148">
    <iact:property name="dataType"/>
    <iact:actionData xml:id="d15">
      <inkml:trace xmlns:inkml="http://www.w3.org/2003/InkML" xml:id="stk15" contextRef="#ctx0" brushRef="#br0">17698 18042 0,'0'0'9,"1808"0"296,-1147 70-298,-140-105 275,175-34-277,-627 69 125</inkml:trace>
    </iact:actionData>
  </iact:action>
  <iact:action type="add" startTime="57290">
    <iact:property name="dataType"/>
    <iact:actionData xml:id="d16">
      <inkml:trace xmlns:inkml="http://www.w3.org/2003/InkML" xml:id="stk16" contextRef="#ctx0" brushRef="#br0">21349 17729 0,'0'0'8,"243"70"248,70 104-251,-278-139 134,-174 208-133,69-174-3,-208 140 133</inkml:trace>
    </iact:actionData>
  </iact:action>
  <iact:action type="add" startTime="58578">
    <iact:property name="dataType"/>
    <iact:actionData xml:id="d17">
      <inkml:trace xmlns:inkml="http://www.w3.org/2003/InkML" xml:id="stk17" contextRef="#ctx0" brushRef="#br0">17941 17695 0,'-208'69'136,"416"-138"-135,-764 451 5,521-278 126,453 35 119,-105-69-244,-279-70 131,1 0-135</inkml:trace>
    </iact:actionData>
  </iact:action>
  <iact:action type="add" startTime="65119">
    <iact:property name="dataType"/>
    <iact:actionData xml:id="d18">
      <inkml:trace xmlns:inkml="http://www.w3.org/2003/InkML" xml:id="stk18" contextRef="#ctx0" brushRef="#br0">6815 8413 0,'69'69'6,"-138"-138"-6,834 451 360,-591-312-350,-174-1 532,-522 244-535,487-313 180,-104 35-178,139 0 352,-69 69-355,34-104-3,35 70 311</inkml:trace>
    </iact:actionData>
  </iact:action>
  <iact:action type="add" startTime="73221">
    <iact:property name="dataType"/>
    <iact:actionData xml:id="d19">
      <inkml:trace xmlns:inkml="http://www.w3.org/2003/InkML" xml:id="stk19" contextRef="#ctx0" brushRef="#br1">19506 16721 0,'313'-521'9,"-626"1042"-9,661-1042 15,243 799 336,-522-69-343,-34-36 172</inkml:trace>
    </iact:actionData>
  </iact:action>
  <iact:action type="remove" startTime="76063">
    <iact:property name="style" value="instant"/>
    <iact:actionData xml:id="d20" ref="#d7"/>
  </iact:action>
  <iact:action type="remove" startTime="76064">
    <iact:property name="style" value="instant"/>
    <iact:actionData xml:id="d21" ref="#d19"/>
  </iact:action>
  <iact:action type="remove" startTime="76064">
    <iact:property name="style" value="instant"/>
    <iact:actionData xml:id="d22" ref="#d6"/>
  </iact:action>
  <iact:action type="add" startTime="75865">
    <iact:property name="dataType" value="strokeEraser"/>
    <iact:actionData xml:id="d23">
      <inkml:trace xmlns:inkml="http://www.w3.org/2003/InkML" xml:id="stk20" contextRef="#ctx0" brushRef="#br2">28755 20580 0,'-69'104'7,"-35"-69"-5,277-174-1,-3511 590 202,3304-416-195,2120-1460 519,-1773 1147-522,-244-3337 122</inkml:trace>
    </iact:actionData>
  </iact:action>
  <iact:action type="remove" startTime="77030">
    <iact:property name="style" value="instant"/>
    <iact:actionData xml:id="d24" ref="#d5"/>
  </iact:action>
  <iact:action type="remove" startTime="77357">
    <iact:property name="style" value="instant"/>
    <iact:actionData xml:id="d25" ref="#d12"/>
  </iact:action>
  <iact:action type="add" startTime="77027">
    <iact:property name="dataType" value="strokeEraser"/>
    <iact:actionData xml:id="d26">
      <inkml:trace xmlns:inkml="http://www.w3.org/2003/InkML" xml:id="stk21" contextRef="#ctx0" brushRef="#br2">27851 15365 0,'-208'-765'14,"416"1530"-14,-451-1738 5,208 834-1,0-35 6,1-348 299,-731 557-299,556-35 157,-521 0-166</inkml:trace>
    </iact:actionData>
  </iact:action>
  <iact:action type="add" startTime="77804">
    <iact:property name="dataType" value="strokeEraser"/>
    <iact:actionData xml:id="d27">
      <inkml:trace xmlns:inkml="http://www.w3.org/2003/InkML" xml:id="stk22" contextRef="#ctx0" brushRef="#br2">25104 13697 0,'0'0'123,"-34"34"-120,-1 1 125</inkml:trace>
    </iact:actionData>
  </iact:action>
  <iact:action type="add" startTime="78318">
    <iact:property name="dataType" value="strokeEraser"/>
    <iact:actionData xml:id="d28">
      <inkml:trace xmlns:inkml="http://www.w3.org/2003/InkML" xml:id="stk23" contextRef="#ctx0" brushRef="#br2">24583 13801 0,'0'0'129</inkml:trace>
    </iact:actionData>
  </iact:action>
  <iact:action type="remove" startTime="78989">
    <iact:property name="style" value="instant"/>
    <iact:actionData xml:id="d29" ref="#d13"/>
  </iact:action>
  <iact:action type="add" startTime="79000">
    <iact:property name="dataType" value="strokeEraser"/>
    <iact:actionData xml:id="d30">
      <inkml:trace xmlns:inkml="http://www.w3.org/2003/InkML" xml:id="stk24" contextRef="#ctx0" brushRef="#br2">29903 13523 0,'104'0'17,"0"0"105</inkml:trace>
    </iact:actionData>
  </iact:action>
  <iact:action type="add" startTime="79398">
    <iact:property name="dataType" value="strokeEraser"/>
    <iact:actionData xml:id="d31">
      <inkml:trace xmlns:inkml="http://www.w3.org/2003/InkML" xml:id="stk25" contextRef="#ctx0" brushRef="#br2">31294 13836 0,'34'0'3,"1"0"2</inkml:trace>
    </iact:actionData>
  </iact:action>
  <iact:action type="remove" startTime="80192">
    <iact:property name="style" value="instant"/>
    <iact:actionData xml:id="d32" ref="#d14"/>
  </iact:action>
  <iact:action type="add" startTime="80201">
    <iact:property name="dataType" value="strokeEraser"/>
    <iact:actionData xml:id="d33">
      <inkml:trace xmlns:inkml="http://www.w3.org/2003/InkML" xml:id="stk26" contextRef="#ctx0" brushRef="#br2">24861 13279 0,'-139'0'14,"278"0"-14</inkml:trace>
    </iact:actionData>
  </iact:action>
  <iact:action type="add" startTime="80910">
    <iact:property name="dataType" value="strokeEraser"/>
    <iact:actionData xml:id="d34">
      <inkml:trace xmlns:inkml="http://www.w3.org/2003/InkML" xml:id="stk27" contextRef="#ctx0" brushRef="#br2">30563 13766 0,'70'35'5,"-140"-70"-3,488 70 153</inkml:trace>
    </iact:actionData>
  </iact:action>
  <iact:action type="add" startTime="81217">
    <iact:property name="dataType" value="strokeEraser"/>
    <iact:actionData xml:id="d35">
      <inkml:trace xmlns:inkml="http://www.w3.org/2003/InkML" xml:id="stk28" contextRef="#ctx0" brushRef="#br2">32754 13557 0</inkml:trace>
    </iact:actionData>
  </iact:action>
  <iact:action type="remove" startTime="81624">
    <iact:property name="style" value="instant"/>
    <iact:actionData xml:id="d36" ref="#d11"/>
  </iact:action>
  <iact:action type="add" startTime="81633">
    <iact:property name="dataType" value="strokeEraser"/>
    <iact:actionData xml:id="d37">
      <inkml:trace xmlns:inkml="http://www.w3.org/2003/InkML" xml:id="stk29" contextRef="#ctx0" brushRef="#br2">31746 13592 0,'-105'70'14,"210"-140"-14</inkml:trace>
    </iact:actionData>
  </iact:action>
  <iact:action type="remove" startTime="83038">
    <iact:property name="style" value="instant"/>
    <iact:actionData xml:id="d38" ref="#d17"/>
  </iact:action>
  <iact:action type="add" startTime="83047">
    <iact:property name="dataType" value="strokeEraser"/>
    <iact:actionData xml:id="d39">
      <inkml:trace xmlns:inkml="http://www.w3.org/2003/InkML" xml:id="stk30" contextRef="#ctx0" brushRef="#br2">24339 22387 0,'-208'105'19,"416"-210"-18</inkml:trace>
    </iact:actionData>
  </iact:action>
  <iact:action type="add" startTime="83590">
    <iact:property name="dataType" value="strokeEraser"/>
    <iact:actionData xml:id="d40">
      <inkml:trace xmlns:inkml="http://www.w3.org/2003/InkML" xml:id="stk31" contextRef="#ctx0" brushRef="#br2">25869 22109 0</inkml:trace>
    </iact:actionData>
  </iact:action>
  <iact:action type="add" startTime="83999">
    <iact:property name="dataType" value="strokeEraser"/>
    <iact:actionData xml:id="d41">
      <inkml:trace xmlns:inkml="http://www.w3.org/2003/InkML" xml:id="stk32" contextRef="#ctx0" brushRef="#br2">26148 22283 0</inkml:trace>
    </iact:actionData>
  </iact:action>
  <iact:action type="remove" startTime="84673">
    <iact:property name="style" value="instant"/>
    <iact:actionData xml:id="d42" ref="#d15"/>
  </iact:action>
  <iact:action type="remove" startTime="84684">
    <iact:property name="style" value="instant"/>
    <iact:actionData xml:id="d43" ref="#d16"/>
  </iact:action>
  <iact:action type="add" startTime="84412">
    <iact:property name="dataType" value="strokeEraser"/>
    <iact:actionData xml:id="d44">
      <inkml:trace xmlns:inkml="http://www.w3.org/2003/InkML" xml:id="stk33" contextRef="#ctx0" brushRef="#br2">26739 22318 0,'208'0'5,"-416"0"-4,1911 0 263,-1424 0-251</inkml:trace>
    </iact:actionData>
  </iact:action>
  <iact:action type="add" startTime="84836">
    <iact:property name="dataType" value="strokeEraser"/>
    <iact:actionData xml:id="d45">
      <inkml:trace xmlns:inkml="http://www.w3.org/2003/InkML" xml:id="stk34" contextRef="#ctx0" brushRef="#br2">29207 22318 0,'0'0'3,"0"104"254,0-34-252</inkml:trace>
    </iact:actionData>
  </iact:action>
  <iact:action type="remove" startTime="85625">
    <iact:property name="style" value="instant"/>
    <iact:actionData xml:id="d46" ref="#d10"/>
  </iact:action>
  <iact:action type="add" startTime="85623">
    <iact:property name="dataType" value="strokeEraser"/>
    <iact:actionData xml:id="d47">
      <inkml:trace xmlns:inkml="http://www.w3.org/2003/InkML" xml:id="stk35" contextRef="#ctx0" brushRef="#br2">29207 22492 0,'139'0'11,"-139"-174"250,-591-139-260</inkml:trace>
    </iact:actionData>
  </iact:action>
  <iact:action type="remove" startTime="86577">
    <iact:property name="style" value="instant"/>
    <iact:actionData xml:id="d48" ref="#d8"/>
  </iact:action>
  <iact:action type="add" startTime="86171">
    <iact:property name="dataType" value="strokeEraser"/>
    <iact:actionData xml:id="d49">
      <inkml:trace xmlns:inkml="http://www.w3.org/2003/InkML" xml:id="stk36" contextRef="#ctx0" brushRef="#br2">27121 22248 0,'-382'35'6,"764"-70"124,-2955-34-123,2504 69-6,-383-139 269,417 104-267</inkml:trace>
    </iact:actionData>
  </iact:action>
  <iact:action type="add" startTime="86845">
    <iact:property name="dataType" value="strokeEraser"/>
    <iact:actionData xml:id="d50">
      <inkml:trace xmlns:inkml="http://www.w3.org/2003/InkML" xml:id="stk37" contextRef="#ctx0" brushRef="#br2">23992 22005 0</inkml:trace>
    </iact:actionData>
  </iact:action>
  <iact:action type="add" startTime="92398">
    <iact:property name="dataType"/>
    <iact:actionData xml:id="d51">
      <inkml:trace xmlns:inkml="http://www.w3.org/2003/InkML" xml:id="stk38" contextRef="#ctx0" brushRef="#br0">19158 12654 0</inkml:trace>
    </iact:actionData>
  </iact:action>
  <iact:action type="add" startTime="93099">
    <iact:property name="dataType"/>
    <iact:actionData xml:id="d52">
      <inkml:trace xmlns:inkml="http://www.w3.org/2003/InkML" xml:id="stk39" contextRef="#ctx0" brushRef="#br0">23713 12863 0,'0'0'6</inkml:trace>
    </iact:actionData>
  </iact:action>
  <iact:action type="add" startTime="93775">
    <iact:property name="dataType"/>
    <iact:actionData xml:id="d53">
      <inkml:trace xmlns:inkml="http://www.w3.org/2003/InkML" xml:id="stk40" contextRef="#ctx0" brushRef="#br0">28164 12654 0</inkml:trace>
    </iact:actionData>
  </iact:action>
  <iact:action type="add" startTime="94766">
    <iact:property name="dataType"/>
    <iact:actionData xml:id="d54">
      <inkml:trace xmlns:inkml="http://www.w3.org/2003/InkML" xml:id="stk41" contextRef="#ctx0" brushRef="#br0">29311 12098 0,'0'0'135,"-69"208"-126,69-173-8,0 591 257,0-209-253,0-382 128,0 139-125,0-1043 494,0 521-494,0 313 179,0 0-176,0 1322 361,0-1044-363,0-1321 365,0 453-365</inkml:trace>
    </iact:actionData>
  </iact:action>
  <iact:action type="add" startTime="98523">
    <iact:property name="dataType"/>
    <iact:actionData xml:id="d55">
      <inkml:trace xmlns:inkml="http://www.w3.org/2003/InkML" xml:id="stk42" contextRef="#ctx0" brushRef="#br0">17663 18216 0,'0'0'17</inkml:trace>
    </iact:actionData>
  </iact:action>
  <iact:action type="add" startTime="99090">
    <iact:property name="dataType"/>
    <iact:actionData xml:id="d56">
      <inkml:trace xmlns:inkml="http://www.w3.org/2003/InkML" xml:id="stk43" contextRef="#ctx0" brushRef="#br0">19402 17973 0,'35'0'1</inkml:trace>
    </iact:actionData>
  </iact:action>
  <iact:action type="add" startTime="99377">
    <iact:property name="dataType"/>
    <iact:actionData xml:id="d57">
      <inkml:trace xmlns:inkml="http://www.w3.org/2003/InkML" xml:id="stk44" contextRef="#ctx0" brushRef="#br0">20862 18042 0,'0'0'140</inkml:trace>
    </iact:actionData>
  </iact:action>
  <iact:action type="add" startTime="99957">
    <iact:property name="dataType"/>
    <iact:actionData xml:id="d58">
      <inkml:trace xmlns:inkml="http://www.w3.org/2003/InkML" xml:id="stk45" contextRef="#ctx0" brushRef="#br0">23852 17903 0,'0'0'7</inkml:trace>
    </iact:actionData>
  </iact:action>
  <iact:action type="add" startTime="100430">
    <iact:property name="dataType"/>
    <iact:actionData xml:id="d59">
      <inkml:trace xmlns:inkml="http://www.w3.org/2003/InkML" xml:id="stk46" contextRef="#ctx0" brushRef="#br0">25348 17799 0</inkml:trace>
    </iact:actionData>
  </iact:action>
  <iact:action type="add" startTime="100938">
    <iact:property name="dataType"/>
    <iact:actionData xml:id="d60">
      <inkml:trace xmlns:inkml="http://www.w3.org/2003/InkML" xml:id="stk47" contextRef="#ctx0" brushRef="#br0">28199 18008 0,'35'0'1</inkml:trace>
    </iact:actionData>
  </iact:action>
  <iact:action type="add" startTime="101365">
    <iact:property name="dataType"/>
    <iact:actionData xml:id="d61">
      <inkml:trace xmlns:inkml="http://www.w3.org/2003/InkML" xml:id="stk48" contextRef="#ctx0" brushRef="#br0">29798 18008 0,'0'0'5</inkml:trace>
    </iact:actionData>
  </iact:action>
  <iact:action type="add" startTime="102412">
    <iact:property name="dataType"/>
    <iact:actionData xml:id="d62">
      <inkml:trace xmlns:inkml="http://www.w3.org/2003/InkML" xml:id="stk49" contextRef="#ctx0" brushRef="#br0">31189 17208 0,'0'35'7,"0"-70"-7,35 313 256,-35 417-248,35-660 134,-35 278-134,0-278-7,0 208 260,0-173-254,0-1 150</inkml:trace>
    </iact:actionData>
  </iact:action>
  <iact:action type="add" startTime="104095">
    <iact:property name="dataType"/>
    <iact:actionData xml:id="d63">
      <inkml:trace xmlns:inkml="http://www.w3.org/2003/InkML" xml:id="stk50" contextRef="#ctx0" brushRef="#br0">18046 18147 0,'0'0'139,"2086"-418"-132,-1912 418-5,626 0 266,-766 0-262,1 0 0,2747 0 301,1912 591 14,-3408-625 1,-938 34-314,-313 0 139</inkml:trace>
    </iact:actionData>
  </iact:action>
  <iact:action type="add" startTime="105922">
    <iact:property name="dataType"/>
    <iact:actionData xml:id="d64">
      <inkml:trace xmlns:inkml="http://www.w3.org/2003/InkML" xml:id="stk51" contextRef="#ctx0" brushRef="#br0">29972 17799 0,'0'0'137,"626"487"-130,-556-453 126,242 105-126,-416 0 277,-661 140-276</inkml:trace>
    </iact:actionData>
  </iact:action>
  <iact:action type="add" startTime="107456">
    <iact:property name="dataType"/>
    <iact:actionData xml:id="d65">
      <inkml:trace xmlns:inkml="http://www.w3.org/2003/InkML" xml:id="stk52" contextRef="#ctx0" brushRef="#br0">18011 17451 0,'0'139'7,"0"-104"-6,0-209-1,-243 904 255,277-591-247,36-139-5,-1 35 138,349 139-134,-279-139 247,-70-35-252</inkml:trace>
    </iact:actionData>
  </iact:action>
  <iact:action type="add" startTime="109133">
    <iact:property name="dataType"/>
    <iact:actionData xml:id="d66">
      <inkml:trace xmlns:inkml="http://www.w3.org/2003/InkML" xml:id="stk53" contextRef="#ctx0" brushRef="#br0">18567 12758 0,'0'0'7,"3547"-34"299,-3304 34-296,1635-383 275,-244 348-277,-1495 35 142,-69 0-12,1112 279-131,-1043-279 132,139 0 113,0 34-245</inkml:trace>
    </iact:actionData>
  </iact:action>
  <iact:action type="add" startTime="110871">
    <iact:property name="dataType"/>
    <iact:actionData xml:id="d67">
      <inkml:trace xmlns:inkml="http://www.w3.org/2003/InkML" xml:id="stk54" contextRef="#ctx0" brushRef="#br0">27677 12376 0,'0'0'136,"278"139"-129,-69 0 249,-209-69-249,0-36 143,-313 175-141</inkml:trace>
    </iact:actionData>
  </iact:action>
  <iact:action type="add" startTime="112655">
    <iact:property name="dataType"/>
    <iact:actionData xml:id="d68">
      <inkml:trace xmlns:inkml="http://www.w3.org/2003/InkML" xml:id="stk55" contextRef="#ctx0" brushRef="#br0">19019 12306 0,'0'-34'8,"0"68"124,-382 349-125,312-314 8,-173 140 241,660-35-249,-347-140-7,-36 1 139,175 70-131,-174-105 136</inkml:trace>
    </iact:actionData>
  </iact:action>
  <iact:action type="add" startTime="115095">
    <iact:property name="dataType"/>
    <iact:actionData xml:id="d69">
      <inkml:trace xmlns:inkml="http://www.w3.org/2003/InkML" xml:id="stk56" contextRef="#ctx0" brushRef="#br0">8101 12515 0,'-139'104'271,"-208"70"-267,312-139 0,-139 34 135,104-34 0,36-35 220,138 70-351,-35-36 187,349 140-185,-384-174-9,140 70 175</inkml:trace>
    </iact:actionData>
  </iact:action>
  <iact:action type="add" startTime="120553">
    <iact:property name="dataType"/>
    <iact:actionData xml:id="d70">
      <inkml:trace xmlns:inkml="http://www.w3.org/2003/InkML" xml:id="stk57" contextRef="#ctx0" brushRef="#br0">31050 14531 0,'0'0'19,"-70"974"247,175 1181-260,-105-1981 135,0 173-135,35-242 255,-1-1392-254,-34 1218-5,0-70 139,0-174-133,70 1495 248,-35-383-250,-35-764 141,0-70-141,-70-1981 256,70 1773-255,-139 1807 191,139-1494-38</inkml:trace>
    </iact:actionData>
  </iact:action>
  <iact:action type="add" startTime="123176">
    <iact:property name="dataType"/>
    <iact:actionData xml:id="d71">
      <inkml:trace xmlns:inkml="http://www.w3.org/2003/InkML" xml:id="stk58" contextRef="#ctx0" brushRef="#br0">29103 12550 0,'0'174'11,"0"-70"-10,0 452 283,0-834-273,0 174-10,104-626 308,-173 1251-300,34-451 155,35 103-163</inkml:trace>
    </iact:actionData>
  </iact:action>
  <iact:action type="remove" startTime="129313">
    <iact:property name="style" value="instant"/>
    <iact:actionData xml:id="d72" ref="#d68"/>
  </iact:action>
  <iact:action type="remove" startTime="129640">
    <iact:property name="style" value="instant"/>
    <iact:actionData xml:id="d73" ref="#d66"/>
  </iact:action>
  <iact:action type="remove" startTime="129669">
    <iact:property name="style" value="instant"/>
    <iact:actionData xml:id="d74" ref="#d51"/>
  </iact:action>
  <iact:action type="add" startTime="129306">
    <iact:property name="dataType" value="strokeEraser"/>
    <iact:actionData xml:id="d75">
      <inkml:trace xmlns:inkml="http://www.w3.org/2003/InkML" xml:id="stk59" contextRef="#ctx0" brushRef="#br2">28894 16408 0,'-4450'626'28,"4276"-626"-24,139 0-4,1287 35 320,1877-383-294,-2642 383-18,-313-35 129,2329 139-131</inkml:trace>
    </iact:actionData>
  </iact:action>
  <iact:action type="remove" startTime="130510">
    <iact:property name="style" value="instant"/>
    <iact:actionData xml:id="d76" ref="#d54"/>
  </iact:action>
  <iact:action type="remove" startTime="130511">
    <iact:property name="style" value="instant"/>
    <iact:actionData xml:id="d77" ref="#d71"/>
  </iact:action>
  <iact:action type="add" startTime="129973">
    <iact:property name="dataType" value="strokeEraser"/>
    <iact:actionData xml:id="d78">
      <inkml:trace xmlns:inkml="http://www.w3.org/2003/InkML" xml:id="stk60" contextRef="#ctx0" brushRef="#br2">31780 16895 0,'70'0'4,"69"0"0,4659-696 262,-4172 592-264,-1877 1147 257,416-834-241,800-244-7,0 35 137</inkml:trace>
    </iact:actionData>
  </iact:action>
  <iact:action type="remove" startTime="131002">
    <iact:property name="style" value="instant"/>
    <iact:actionData xml:id="d79" ref="#d53"/>
    <iact:actionData xml:id="d80" ref="#d67"/>
  </iact:action>
  <iact:action type="add" startTime="130847">
    <iact:property name="dataType" value="strokeEraser"/>
    <iact:actionData xml:id="d81">
      <inkml:trace xmlns:inkml="http://www.w3.org/2003/InkML" xml:id="stk61" contextRef="#ctx0" brushRef="#br2">35188 17103 0,'313'70'4,"-626"-140"143,-452-277-130,556 208-13,105 34 140</inkml:trace>
    </iact:actionData>
  </iact:action>
  <iact:action type="remove" startTime="131688">
    <iact:property name="style" value="instant"/>
    <iact:actionData xml:id="d82" ref="#d70"/>
  </iact:action>
  <iact:action type="remove" startTime="132110">
    <iact:property name="style" value="instant"/>
    <iact:actionData xml:id="d83" ref="#d62"/>
  </iact:action>
  <iact:action type="add" startTime="131563">
    <iact:property name="dataType" value="strokeEraser"/>
    <iact:actionData xml:id="d84">
      <inkml:trace xmlns:inkml="http://www.w3.org/2003/InkML" xml:id="stk62" contextRef="#ctx0" brushRef="#br2">38735 22074 0,'-661'-869'139,"1322"1738"-137,-3513-3441 2,2783 2468-3,417 173 132,1494 2643 145</inkml:trace>
    </iact:actionData>
  </iact:action>
  <iact:action type="add" startTime="132252">
    <iact:property name="dataType" value="strokeEraser"/>
    <iact:actionData xml:id="d85">
      <inkml:trace xmlns:inkml="http://www.w3.org/2003/InkML" xml:id="stk63" contextRef="#ctx0" brushRef="#br2">36335 21796 0,'-695'0'6,"1390"0"130</inkml:trace>
    </iact:actionData>
  </iact:action>
  <iact:action type="remove" startTime="132663">
    <iact:property name="style" value="instant"/>
    <iact:actionData xml:id="d86" ref="#d63"/>
  </iact:action>
  <iact:action type="add" startTime="132397">
    <iact:property name="dataType" value="strokeEraser"/>
    <iact:actionData xml:id="d87">
      <inkml:trace xmlns:inkml="http://www.w3.org/2003/InkML" xml:id="stk64" contextRef="#ctx0" brushRef="#br2">35640 21796 0,'-5842'209'275,"5634"-209"-273</inkml:trace>
    </iact:actionData>
  </iact:action>
  <iact:action type="add" startTime="132677">
    <iact:property name="dataType" value="strokeEraser"/>
    <iact:actionData xml:id="d88">
      <inkml:trace xmlns:inkml="http://www.w3.org/2003/InkML" xml:id="stk65" contextRef="#ctx0" brushRef="#br2">29590 22005 0,'-1669'174'131,"1391"-174"-127,139 0 120,-383 0-122</inkml:trace>
    </iact:actionData>
  </iact:action>
  <iact:action type="add" startTime="133204">
    <iact:property name="dataType" value="strokeEraser"/>
    <iact:actionData xml:id="d89">
      <inkml:trace xmlns:inkml="http://www.w3.org/2003/InkML" xml:id="stk66" contextRef="#ctx0" brushRef="#br2">26530 22144 0,'-209'0'128,"418"0"-127,-974 35 1,-104 104 130</inkml:trace>
    </iact:actionData>
  </iact:action>
  <iact:action type="remove" startTime="133600">
    <iact:property name="style" value="instant"/>
    <iact:actionData xml:id="d90" ref="#d65"/>
  </iact:action>
  <iact:action type="add" startTime="133615">
    <iact:property name="dataType" value="strokeEraser"/>
    <iact:actionData xml:id="d91">
      <inkml:trace xmlns:inkml="http://www.w3.org/2003/InkML" xml:id="stk67" contextRef="#ctx0" brushRef="#br2">24687 22144 0,'0'-35'27,"0"70"-25</inkml:trace>
    </iact:actionData>
  </iact:action>
  <iact:action type="add" startTime="134438">
    <iact:property name="dataType" value="strokeEraser"/>
    <iact:actionData xml:id="d92">
      <inkml:trace xmlns:inkml="http://www.w3.org/2003/InkML" xml:id="stk68" contextRef="#ctx0" brushRef="#br2">38317 22526 0,'0'0'124,"0"139"-120,-104-104-2</inkml:trace>
    </iact:actionData>
  </iact:action>
  <iact:action type="add" startTime="134698">
    <iact:property name="dataType" value="strokeEraser"/>
    <iact:actionData xml:id="d93">
      <inkml:trace xmlns:inkml="http://www.w3.org/2003/InkML" xml:id="stk69" contextRef="#ctx0" brushRef="#br2">36231 22770 0,'0'0'3,"-35"0"128</inkml:trace>
    </iact:actionData>
  </iact:action>
  <iact:action type="remove" startTime="135103">
    <iact:property name="style" value="instant"/>
    <iact:actionData xml:id="d94" ref="#d64"/>
  </iact:action>
  <iact:action type="add" startTime="135101">
    <iact:property name="dataType" value="strokeEraser"/>
    <iact:actionData xml:id="d95">
      <inkml:trace xmlns:inkml="http://www.w3.org/2003/InkML" xml:id="stk70" contextRef="#ctx0" brushRef="#br2">37205 22631 0,'104'0'16</inkml:trace>
    </iact:actionData>
  </iact:action>
  <iact:action type="add" startTime="138907">
    <iact:property name="dataType"/>
    <iact:actionData xml:id="d96">
      <inkml:trace xmlns:inkml="http://www.w3.org/2003/InkML" xml:id="stk71" contextRef="#ctx0" brushRef="#br3">11196 13836 0,'-487'174'7,"452"-139"114,-208 660-115,243-660-4,209 556 257,834-279-255,-904-312 138,417-173-135,-521 103 126,208-1008-125,-243 1009 138,-347-348-139,312 382 131,-695-69-130,660 104 131,-556 34-131,487 1 117</inkml:trace>
    </iact:actionData>
  </iact:action>
  <iact:action type="add" startTime="140707">
    <iact:property name="dataType"/>
    <iact:actionData xml:id="d97">
      <inkml:trace xmlns:inkml="http://www.w3.org/2003/InkML" xml:id="stk72" contextRef="#ctx0" brushRef="#br3">11578 13766 0,'0'105'9,"0"-1"-9,0 904 273,0-591-265,0-382 164</inkml:trace>
    </iact:actionData>
  </iact:action>
  <iact:action type="add" startTime="141782">
    <iact:property name="dataType"/>
    <iact:actionData xml:id="d98">
      <inkml:trace xmlns:inkml="http://www.w3.org/2003/InkML" xml:id="stk73" contextRef="#ctx0" brushRef="#br3">10396 14740 0,'348'-70'8,"-244"70"-5,1530 70 152,-1564-70-150,-35 0-4,312 0 293</inkml:trace>
    </iact:actionData>
  </iact:action>
  <iact:action type="add" startTime="143294">
    <iact:property name="dataType"/>
    <iact:actionData xml:id="d99">
      <inkml:trace xmlns:inkml="http://www.w3.org/2003/InkML" xml:id="stk74" contextRef="#ctx0" brushRef="#br3">13908 13836 0,'35'487'187,"-35"-348"167,0-35-345</inkml:trace>
    </iact:actionData>
  </iact:action>
  <iact:action type="add" startTime="145311">
    <iact:property name="dataType"/>
    <iact:actionData xml:id="d100">
      <inkml:trace xmlns:inkml="http://www.w3.org/2003/InkML" xml:id="stk75" contextRef="#ctx0" brushRef="#br3">12795 15922 0,'-556'313'11,"521"-244"-8,626-451 1,-1216 764-2,520 487 179,105-834-175,0 34 179,696 592-175,-627-626 5,800 0 346,-417-661-352,-417 556 176,-35-973-176,-591 661 349,104 312-349,453 70-5,-140 0 354,0 0-351</inkml:trace>
    </iact:actionData>
  </iact:action>
  <iact:action type="add" startTime="147866">
    <iact:property name="dataType"/>
    <iact:actionData xml:id="d101">
      <inkml:trace xmlns:inkml="http://www.w3.org/2003/InkML" xml:id="stk76" contextRef="#ctx0" brushRef="#br3">13143 15887 0,'35'139'8,"-35"869"248,0-313-249,0-660 125,0 104-124</inkml:trace>
    </iact:actionData>
  </iact:action>
  <iact:action type="add" startTime="149091">
    <iact:property name="dataType"/>
    <iact:actionData xml:id="d102">
      <inkml:trace xmlns:inkml="http://www.w3.org/2003/InkML" xml:id="stk77" contextRef="#ctx0" brushRef="#br3">12065 17034 0,'105'-69'8,"-71"69"-5,71 0 10,-1 0-11,1078-35 259,-904 35-255,-243 0 126,139 0-125,-139 0 129,-1 0-135</inkml:trace>
    </iact:actionData>
  </iact:action>
  <iact:action type="add" startTime="150096">
    <iact:property name="dataType"/>
    <iact:actionData xml:id="d103">
      <inkml:trace xmlns:inkml="http://www.w3.org/2003/InkML" xml:id="stk78" contextRef="#ctx0" brushRef="#br3">14151 16200 0,'0'0'9,"-521"417"251,-140 174-255,626-556 136,-277 208-135,103-34 257</inkml:trace>
    </iact:actionData>
  </iact:action>
  <iact:action type="add" startTime="151393">
    <iact:property name="dataType"/>
    <iact:actionData xml:id="d104">
      <inkml:trace xmlns:inkml="http://www.w3.org/2003/InkML" xml:id="stk79" contextRef="#ctx0" brushRef="#br3">12343 16478 0,'209'35'6,"-174"-1"-3,938 696 269,-208-139-266,-730-591 163,0 35-168</inkml:trace>
    </iact:actionData>
  </iact:action>
  <iact:action type="add" startTime="152463">
    <iact:property name="dataType"/>
    <iact:actionData xml:id="d105">
      <inkml:trace xmlns:inkml="http://www.w3.org/2003/InkML" xml:id="stk80" contextRef="#ctx0" brushRef="#br3">15229 16478 0,'0'0'134,"0"174"-126,0-70 144,-69 313-143</inkml:trace>
    </iact:actionData>
  </iact:action>
  <iact:action type="add" startTime="154986">
    <iact:property name="dataType"/>
    <iact:actionData xml:id="d106">
      <inkml:trace xmlns:inkml="http://www.w3.org/2003/InkML" xml:id="stk81" contextRef="#ctx0" brushRef="#br3">7788 16130 0,'696'174'322,"-557"-139"-321</inkml:trace>
    </iact:actionData>
  </iact:action>
  <iact:action type="add" startTime="155890">
    <iact:property name="dataType"/>
    <iact:actionData xml:id="d107">
      <inkml:trace xmlns:inkml="http://www.w3.org/2003/InkML" xml:id="stk82" contextRef="#ctx0" brushRef="#br3">7719 16443 0,'765'139'269,"-661"-104"-266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5" units="cm"/>
      <inkml:brushProperty name="height" value="0.055" units="cm"/>
    </inkml:brush>
  </inkml:definitions>
  <iact:action type="add" startTime="24134">
    <iact:property name="dataType"/>
    <iact:actionData xml:id="d0">
      <inkml:trace xmlns:inkml="http://www.w3.org/2003/InkML" xml:id="stk0" contextRef="#ctx0" brushRef="#br0">25765 5736 0,'0'35'47,"0"0"-32,0 0 0,0 34-7,35 1 6,-35-36-6,0 71 2,0-36-2,0 1-1,0-1-1,34 1 2,-34 34 2,0-34-3,0-1 1,0 35 0,0-34-1,0-35 1,0-1 0,0 36 0,0-35 7,0-1 2</inkml:trace>
    </iact:actionData>
  </iact:action>
  <iact:action type="add" startTime="24824">
    <iact:property name="dataType"/>
    <iact:actionData xml:id="d1">
      <inkml:trace xmlns:inkml="http://www.w3.org/2003/InkML" xml:id="stk1" contextRef="#ctx0" brushRef="#br0">25382 7613 0,'35'0'155,"0"0"-141,69 0-4,-69-34-3,35-1 1,-1-35 0,1 36 0,-1-36-2,1 35 3,-1 1 0,1-1-2,-1-35-1,1 36 4,-1-1-2,-34-35-1,35 35-1,-1 1 2,-34-1 1,35 0-1,-36 0 0,36 1-2,-35-1 3,34 35 6,-69-35 1,35 35-2</inkml:trace>
    </iact:actionData>
  </iact:action>
  <iact:action type="add" startTime="25754">
    <iact:property name="dataType"/>
    <iact:actionData xml:id="d2">
      <inkml:trace xmlns:inkml="http://www.w3.org/2003/InkML" xml:id="stk2" contextRef="#ctx0" brushRef="#br0">26182 8691 0,'35'0'116,"34"-35"-109,-34 35 3,35 0-3,34-34 1,-34-1 0,-1 35 0,1-35-2,-36 35 3,71 0-3,-70 0 3,34 0-2,-34 0 2,0 0 0,34 0-2,-34 0 8,0 0-9,-1 0 3,1 35 5,0 0 2,0 34 8,-35-34-15,0 34 5,0-34-7,0 0 2,0 0-1,0 34-2,0-34 2,0 34 2,0 1-3,0-35-1,-35-35 4,35 69-3,-35-34 2,0 0-2,1 0-1,-1 34 3,-35-34 0,36 0-2,-36-1 1,1 1 0,34 0-3,-35 0 3,1-1 2,34-34-2,0 0-1,0 35 9,1-35-8,68 0 84,36 0-85,-1 0 2,36 0-3,-1 0 4,0 0-4,1 0 1,-1 0 1,0 0 2,-34 0-3,-1 0 1,-34 0 0,69 0-1,-69 0 1,0 0 7,0 0-8</inkml:trace>
    </iact:actionData>
  </iact:action>
  <iact:action type="add" startTime="27561">
    <iact:property name="dataType"/>
    <iact:actionData xml:id="d3">
      <inkml:trace xmlns:inkml="http://www.w3.org/2003/InkML" xml:id="stk3" contextRef="#ctx0" brushRef="#br0">7023 5701 0,'0'35'15,"0"0"23,0 0-29,0 0 6,0 34 1,0-34-9,0 34 1,0 1 0,0 34 0,0-34 0,0 34-1,0 0 1,0 35 0,0-69-2,0-1 3,0 36-1,0-71 0,0 36 7,0-35 8</inkml:trace>
    </iact:actionData>
  </iact:action>
  <iact:action type="add" startTime="28212">
    <iact:property name="dataType"/>
    <iact:actionData xml:id="d4">
      <inkml:trace xmlns:inkml="http://www.w3.org/2003/InkML" xml:id="stk4" contextRef="#ctx0" brushRef="#br0">6398 7892 0,'34'-35'62,"71"-35"-56,34 1 4,0-36-5,0 71 3,35-71 2,-35 36-1,35-35-5,-70 69 4,-34 0 3,34-34-4,-35 69-1,-34-70 1,35 70 3,-1 0-4,-69-35 4,70 0-5,-35 35 12</inkml:trace>
    </iact:actionData>
  </iact:action>
  <iact:action type="add" startTime="28949">
    <iact:property name="dataType"/>
    <iact:actionData xml:id="d5">
      <inkml:trace xmlns:inkml="http://www.w3.org/2003/InkML" xml:id="stk5" contextRef="#ctx0" brushRef="#br0">7302 7822 0,'34'0'92,"1"0"-85,0 0 0,34 0 3,1 0-4,34 0 3,-34 0-3,34 0 4,0 0-4,-69 0 3,35 0-3,-35 35 4,34-35-3,-69 35 1,35-35 0,0 34 0,-1-34-1,-34 35 0,0 0 2,35 0-3,-35 34 3,35 1-2,0-36 0,-35 1 1,35 69 2,-35-69-3,0 35-1,0-36 4,0 36-4,0 0 3,0-36-1,0 1-1,0 35 2,0-36-2,0 1-1,-35 35 2,0-36 2,-35 36-2,36-35-3,-36-1 5,1 36-2,-36-35-2,70 0 4,-34 34-5,-35-34 5,69 0-2,0-35-1,0 0 1,1 34-2,-1-34 2,70 0 69,34-34-67,1-1-3,34 35 2,-35-70-1,71 36-3,-36 34 4,0-35 1,-34 0-4,-1 35 1,-34-35 2,35 35-4,-1 0 5,-34 0 4,0 0-7,-1 0 3,-34-35-4,35 35 2,0 0 10,0 0-11,0 0 8,34 0 1,-34 0-1</inkml:trace>
    </iact:actionData>
  </iact:action>
  <iact:action type="add" startTime="30731">
    <iact:property name="dataType"/>
    <iact:actionData xml:id="d6">
      <inkml:trace xmlns:inkml="http://www.w3.org/2003/InkML" xml:id="stk6" contextRef="#ctx0" brushRef="#br0">15994 6744 0,'0'35'62,"35"-35"-54,-35 35-2,0 0 4,0-1-2,0 1-1,0 0-1,0 0 4,0-1-2,0 36-2,0-35 1,0 0 3,35 34-4,-35-34 2,0 0 1,0-1-1,0 1-1,0 0 1,0 0 7,0-1 2,0 1-4,0 0 12</inkml:trace>
    </iact:actionData>
  </iact:action>
  <iact:action type="add" startTime="31344">
    <iact:property name="dataType"/>
    <iact:actionData xml:id="d7">
      <inkml:trace xmlns:inkml="http://www.w3.org/2003/InkML" xml:id="stk7" contextRef="#ctx0" brushRef="#br0">15195 8517 0,'0'-35'106,"34"-34"-97,36 34-2,34-69 1,35 0 0,-34-1 2,34 1-3,35 0-1,-70-1 4,-35 36-2,1-1-1,-1 70-1,-34-69 4,0 69-5,0 0 5,-35-35-3,35 35 1,-1 0 31</inkml:trace>
    </iact:actionData>
  </iact:action>
  <iact:action type="add" startTime="32011">
    <iact:property name="dataType"/>
    <iact:actionData xml:id="d8">
      <inkml:trace xmlns:inkml="http://www.w3.org/2003/InkML" xml:id="stk8" contextRef="#ctx0" brushRef="#br0">16307 8204 0,'0'35'15,"0"0"7,0 34-5,-35-34-9,35 0-3,-34 34 6,34 1-6,0-35 5,0 34-3,0 1-1,-35 34 4,35-34-4,0-36 2,-35 1 1,35 35-1,0-36-1,0 1 2,0 0-2,0 0 8,0 0 17,0-1 6</inkml:trace>
    </iact:actionData>
  </iact:action>
  <iact:action type="add" startTime="39063">
    <iact:property name="dataType"/>
    <iact:actionData xml:id="d9">
      <inkml:trace xmlns:inkml="http://www.w3.org/2003/InkML" xml:id="stk9" contextRef="#ctx0" brushRef="#br0">1877 11750 0,'0'35'40,"0"34"-26,0-34-5,35 0-1,-35 69 0,0 1-1,35-36 1,0 1 0,-35-1 0,34 35-1,-34-69 1,0 70 0,0-36 0,35-34-1,-35 0-1,35-1 4,-35 1-4,0 0 2,0 0 1,0-1-1,0 1 8,0 0-2,35-35-5</inkml:trace>
    </iact:actionData>
  </iact:action>
  <iact:action type="add" startTime="39631">
    <iact:property name="dataType"/>
    <iact:actionData xml:id="d10">
      <inkml:trace xmlns:inkml="http://www.w3.org/2003/InkML" xml:id="stk10" contextRef="#ctx0" brushRef="#br0">1182 13940 0,'0'0'0,"35"0"76,0-35-68,69-34 0,0-1 0,0-69 0,36 35-3,-71 35 4,70-36 0,-35 1-1,36 0-3,-71 34 3,1 1 2,-1-1-1,1 1-2,-1-1 1,-34 70-3,0-69 3,34 34 8,-34 0 0,-35 0 9,35 35-12,0 0 4,-35-34 13</inkml:trace>
    </iact:actionData>
  </iact:action>
  <iact:action type="add" startTime="40343">
    <iact:property name="dataType"/>
    <iact:actionData xml:id="d11">
      <inkml:trace xmlns:inkml="http://www.w3.org/2003/InkML" xml:id="stk11" contextRef="#ctx0" brushRef="#br0">1738 14670 0,'-34'0'24,"68"0"68,36 0-86,-1 0 4,-34 0-4,0 0 2,34 0-1,1 35 3,0 0-3,-36-35 1,36 69 0,-35-69 0,-1 35 0,-34 0 0,35 0-3,0-35 3,-35 69 0,35-69 1,-35 35-1,0 34 0,0-34-2,0 0 3,0 34-1,0-34 0,0 35 0,0-35-2,0 34 3,-35-34-3,35 0 4,-35-1-2,0 1-3,35 0 5,-34 0-2,-1-35-1,0 0-1,35 34 4,-35-34-3,1 35 9,-1-35 6,0 35 202,35 0-216,-35-35 2,35 34-4,-35 1 9,35 0 3,0 0-13,0-1 20,70-34-1,-35 0-18,0 0 4,-1 0-3,71 0-1,-71 0 3,1 0-1,0 0 0,34 0-2,-34 0 3,0 0-1,0 0 8,0 0 5,-1 0 33</inkml:trace>
    </iact:actionData>
  </iact:action>
  <iact:action type="add" startTime="42241">
    <iact:property name="dataType"/>
    <iact:actionData xml:id="d12">
      <inkml:trace xmlns:inkml="http://www.w3.org/2003/InkML" xml:id="stk12" contextRef="#ctx0" brushRef="#br0">29729 11333 0,'0'35'9,"0"0"-3,-35-1 3,35 1-1,0 0 0,0 0 0,0 34-1,0 1 1,0 34 0,0 35-2,0 35 1,0 34 3,0-34-2,0 104-2,0-69 1,35-1 3,-35 1-2,0-35-1,34 0 1,-34-105 1,0 1-2,0-1 0</inkml:trace>
    </iact:actionData>
  </iact:action>
  <iact:action type="add" startTime="42838">
    <iact:property name="dataType"/>
    <iact:actionData xml:id="d13">
      <inkml:trace xmlns:inkml="http://www.w3.org/2003/InkML" xml:id="stk13" contextRef="#ctx0" brushRef="#br0">28894 15122 0,'35'0'62,"35"-69"-54,-1-1-1,70 1 3,-35-36-5,36-34 5,-36 70-2,0-36-3,-69 71 6,34-36-4,36 1 1,-70 34 0,-1 0 0,36 0 0,-35 1-1,34-1-1,-69 0 1,35 0 4,0 1-5,0 34 2,-35-35-2,34 0 4,1 35-3,0-35 10,0 35-12,-1 0 18</inkml:trace>
    </iact:actionData>
  </iact:action>
  <iact:action type="add" startTime="43660">
    <iact:property name="dataType"/>
    <iact:actionData xml:id="d14">
      <inkml:trace xmlns:inkml="http://www.w3.org/2003/InkML" xml:id="stk14" contextRef="#ctx0" brushRef="#br0">29555 15087 0,'0'35'78,"69"-35"-48,-34 0-21,0 0 0,34 35-3,-34-35 1,35 0 0,-35 35 1,34-35 1,1 0-1,-1 0 6,-34 34-4,0-34-5,0 0 5,-35 35-3,34-35 2,1 35 14,-35 0-17,0 0 3,0-1-1,0 36 0,0-1-1,0 1 1,0-1 0,0 1 1,0 34-4,-35 0 5,-34 1-3,34-1 2,-35-34-2,36 34-2,-36-35 3,35 1 0,-34-35 2,34 34-5,0-34 5,0 35-2,-34-70-1,69 69 0,-35-69 2,0 70-3,1-36 4,-1 1-3,70-35 94,34 0-93,35 0-1,-34-35-1,34 1 2,-34-1 0,-1 35 1,36-35 0,-70 35-2,-1-35 1,1 35-1,0 0 10</inkml:trace>
    </iact:actionData>
  </iact:action>
  <iact:action type="add" startTime="49280">
    <iact:property name="dataType"/>
    <iact:actionData xml:id="d15">
      <inkml:trace xmlns:inkml="http://www.w3.org/2003/InkML" xml:id="stk15" contextRef="#ctx0" brushRef="#br0">16168 13593 0,'0'34'85,"0"1"-79,0 35 2,0-36 2,0 36-2,0-1-1,0 1 1,0 34-1,0 1 1,0-36 1,0 35-2,0 1 1,0-36-2,0-34 1,0 35 3,0-36-4,0 1 3,0 0-1,0 0 0,0-1 15</inkml:trace>
    </iact:actionData>
  </iact:action>
  <iact:action type="add" startTime="49900">
    <iact:property name="dataType"/>
    <iact:actionData xml:id="d16">
      <inkml:trace xmlns:inkml="http://www.w3.org/2003/InkML" xml:id="stk16" contextRef="#ctx0" brushRef="#br0">15368 15366 0,'70'0'86,"-35"0"-79,0 0 2,-1-35-2,1 35-1,0-35 4,34 35-5,1-70 11,-1 70-8,1-34 2,0-36-3,34 35 1,0-69 0,0 69 0,1-34 0,-36 34-1,36-34 1,-71 34 0,1 35-1,0-35 1,0 35 0,-1 0 6,-34-35-5,0 1-2,35 34 8</inkml:trace>
    </iact:actionData>
  </iact:action>
  <iact:action type="add" startTime="50591">
    <iact:property name="dataType"/>
    <iact:actionData xml:id="d17">
      <inkml:trace xmlns:inkml="http://www.w3.org/2003/InkML" xml:id="stk17" contextRef="#ctx0" brushRef="#br0">16551 15296 0,'-35'0'5,"35"35"35,0 34-25,0-34 3,0 0-14,0 0 4,-35 34 2,35-34-2,0 0-1,-35-1-1,35 71 4,0-36-3,-34 1 1,34-36 0,0 36 0,0 0-1,0-1 2,-35-34-2,35 34-1,0-34 4,-35 0-4,35 0 1,0-1 1,0 36 8,0-35 1,0-1-3,0 1 11,0 0 13</inkml:trace>
    </iact:actionData>
  </iact:action>
  <iact:action type="add" startTime="51760">
    <iact:property name="dataType"/>
    <iact:actionData xml:id="d18">
      <inkml:trace xmlns:inkml="http://www.w3.org/2003/InkML" xml:id="stk18" contextRef="#ctx0" brushRef="#br0">17281 15226 0,'35'0'154,"-1"0"-138,1 0-7,0 0 7,0 0-2,-1 0 2,1 0 8,0 0 5,0 0 18</inkml:trace>
    </iact:actionData>
  </iact:action>
  <iact:action type="add" startTime="52645">
    <iact:property name="dataType"/>
    <iact:actionData xml:id="d19">
      <inkml:trace xmlns:inkml="http://www.w3.org/2003/InkML" xml:id="stk19" contextRef="#ctx0" brushRef="#br0">17316 15678 0,'0'35'153,"34"-35"-138,1 0 2,0 0-9,0 0 7,-35 35-7,34-35 16,1 0 20,0 0-3,0 0 51,0 0-31,-1 0 11,1 0-12</inkml:trace>
    </iact:actionData>
  </iact:action>
  <iact:action type="add" startTime="54078">
    <iact:property name="dataType"/>
    <iact:actionData xml:id="d20">
      <inkml:trace xmlns:inkml="http://www.w3.org/2003/InkML" xml:id="stk20" contextRef="#ctx0" brushRef="#br0">18393 14601 0,'-69'0'84,"-1"0"-68,36 0 0,-1 0-8,0 0 0,35 35 0,-35-35 8,35 34-3,0 1-5,-34 0 0,34 0 7,-35-1-7,35 1 2,0 0-5,-35 0 5,35 34-2,0-34 7,0 0-7,0-1 0,0 1 5,0 0-5,0 0 9,0-1-1,0 1-1,0 0-7,0 0 7,0 0 17,0-1-17,0 1 1,0 0 7,0 0 15,0-1 23,0 1-43,0 0 28,0 0-25,0-1 4,0 1-19,0 0 18,0 0 17</inkml:trace>
    </iact:actionData>
  </iact:action>
  <iact:action type="remove" startTime="57759">
    <iact:property name="style" value="instant"/>
    <iact:actionData xml:id="d21" ref="#d20"/>
  </iact:action>
  <iact:action type="add" startTime="57544">
    <iact:property name="dataType" value="strokeEraser"/>
    <iact:actionData xml:id="d22">
      <inkml:trace xmlns:inkml="http://www.w3.org/2003/InkML" xml:id="stk21" contextRef="#ctx0" brushRef="#br1">24722 18668 0,'0'34'84,"0"1"-69,0 0-6,0 0 6,0-1-7,0 1-1,0 35 9,0-36-9,35-34 1,-35 70 0,0-35 8,0 34-8,0-34-1,0 35 58,35 486-55,-35-452-6,0-34 3,0-36 0,0 1 1,0 0 8,0 0-1,0-1 23</inkml:trace>
    </iact:actionData>
  </iact:action>
  <iact:action type="add" startTime="60139">
    <iact:property name="dataType"/>
    <iact:actionData xml:id="d23">
      <inkml:trace xmlns:inkml="http://www.w3.org/2003/InkML" xml:id="stk22" contextRef="#ctx0" brushRef="#br0">18498 14045 0,'0'34'40,"0"1"-26,0 0-5,0 0-3,0-1 3,0 1-1,-35 69 1,35-34-4,0-1 3,0 1-1,0 34 1,0 1 0,0-36 0,0 70 2,0-35-5,0 1 5,0-1-3,35-34-1,-35 34 2,35 0 2,-35 0-2,0-34-1,0-1 0,69-34 0,-69 35 2,0-1 0,0-34-2,0 0-1,0 34 3,35-34-3,-35 0 4,0 34-4,0-34 10,0 0-1,0 0 10,0-1-3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</inkml:definitions>
  <iact:action type="add" startTime="8954">
    <iact:property name="dataType"/>
    <iact:actionData xml:id="d0">
      <inkml:trace xmlns:inkml="http://www.w3.org/2003/InkML" xml:id="stk0" contextRef="#ctx0" brushRef="#br0">4346 6779 0,'35'0'94,"0"-35"-78,-1 35-9,36-34 8,-35 34-9,0 0 4,-1 0-4,1 0 2,0 0 1,0 0-1,34-35 8,-34 35 0,0 0-10,-1 0 3,1 0-4,-35-35 5,35 35-3,0 0 0,0 0 2,-1 0 5,1 0 2,0 0-7,0 0 6,-1 0 9,1 0-1,0 0-17,0 0 25,-1 0 25,1 0 74,0 0-76</inkml:trace>
    </iact:actionData>
  </iact:action>
  <iact:action type="add" startTime="10249">
    <iact:property name="dataType"/>
    <iact:actionData xml:id="d1">
      <inkml:trace xmlns:inkml="http://www.w3.org/2003/InkML" xml:id="stk1" contextRef="#ctx0" brushRef="#br0">5424 6640 0,'35'0'171,"0"0"-157,34 0 3,-34 0-1,34 0-10,-34 0 11,35 0-11,-1 0 3,-34 0-2,35 0 2,-1 0-3,35 0 3,-34 0-3,0 0 4,-1 0-4,1 0 2,-1 0 2,1 0-3,-36 0 0,36 0 1,-35 0 0,0-35-2,-1 35 3,1 0 1,35 0-4,-36 0 2,1 0-2,0 0 4,34 0-3,-34 0-1,0 0 4,35 0-4,-36 0 9,1 0-5,0 0-3,0 0 9,-1 0-2,1 0-5,0 0 5,0 0 2,-1 0-1,1 0-5,0 0 35,0 0 171,0 0-208,-1 0 0,36 0 0,34-34 2,0 34-5,1-35 3,34 0 0,0 35 1,-35 0-1,1-35-2,34 35 3,-70 0-1,36 0-2,-36 0 3,35 0 0,-69 0-2,0 0-1,34 0 4,1 0-4,-35 0 10,0 0-8,-1 0-1,1 0 8,0 0 2,0 0 7,-1 0-17,1 0 216,35 0-205,-1 0-11,36-35 1,-1 35 0,35-34-2,0 34 4,70-35-3,-35 35 1,34 0-1,-104 0 2,36 0-2,-36 0 1,0 0-1,-34 0 2,69 0-2,-104 0 1,34 0 0,1 0 0,-1 0-1,1 35-1,-35-35 2,-1 0 1,1 0-1,0 0 0,0 0-1,-1 0 9,1 0-8,-35 34 0,35-34-1,0 0 0,-1 0 10,1 0-3,0 0 4,0 35-13,0-35 18,-1 0 266,1 0-282,69 0 1,-34 0 0,34 0 0,1 0 0,34 0-2,-35-35 3,-35 35-1,36 0-2,-1 0 3,-34 0-3,-1 0 4,1 0-2,34 0-1,-34 0 0,-36 0 2,71 0-3,-36 0 3,-34 0-3,0 0 4,34 0-2,-34 0-1,35 0 7,-36 0 4,1 0 4,35 0 217,-36 0-231,36 0 0,0-69 0,69 34-1,34 35 1,1-35 0,0 1 0,0-1-1,35 35 1,-70 0 1,0 0-1,-35 0-2,0 0 3,1 0-1,-36 0-2,-34 0 2,69 0 1,-69 0-2,0 0 1,0 0-1,-1 0 9,1 0 0,0 0 1,0 0 254,34 0-265,-34 0 4,35 0-3,-1 0-1,1 0 2,-1 0 2,36 0-5,-71 0 5,1 0-2,35 0-2,-1 0 3,-34 0-1,0 0 0,34 0-2,-34 35 3,0-35-1,0 0 0,-1 0-1,1 0 0,0 0 0,0 0 11,-1 0 197,1 0-208,70 0 1,-1 0 2,-35 0-3,105 0 0,-35 0 2,0 0-3,-34 0 4,-1 0-3,0 0-1,-34 34 4,-1-34-4,36 35 4,-36-35 4,-34 35-6,35-35 0,-36 35 0,1-35 0,0 34 8,0-34-9,-1 0 1,1 0 248,70 0-248,-1 0-1,-35 0 1,70-34-1,1 34 1,-1-35 0,0 35-2,0-35 4,0 35-4,0 0 3,-35 0-3,1 0 2,-1 0 0,-69 0 2,34 0-3,1 35-1,-35-35 3,-1 0-3,1 0 4,0 0 201,0 0-198,-1 0-6,1 0 1,35 0 1,-1 0-1,1 0 0,104 0-2,-70 0 3,0 0-1,1 0-2,-1 0 3,0 0-1,0 0 0,-69 0-2,0 0 2,0 0 1,34 0-1,-34 0 8,0 0-2,0 0-5,-1 0 12,1 0 212,35 0-218,-35 0-6,34 0-1,1 0 0,-1 0-2,1 35 4,-36-35-4,1 0 2,0 0-1,0 0 3,0 0-3,-1 0 9,1 0 15,0 0 0,0 0-8,-1 0 31,1 0 8,0 0 0,0 0-30</inkml:trace>
    </iact:actionData>
  </iact:action>
  <iact:action type="add" startTime="19893">
    <iact:property name="dataType"/>
    <iact:actionData xml:id="d2">
      <inkml:trace xmlns:inkml="http://www.w3.org/2003/InkML" xml:id="stk2" contextRef="#ctx0" brushRef="#br0">4729 13280 0,'0'35'94,"0"-1"-87,0 1 16,0 0-8</inkml:trace>
    </iact:actionData>
  </iact:action>
  <iact:action type="add" startTime="20847">
    <iact:property name="dataType"/>
    <iact:actionData xml:id="d3">
      <inkml:trace xmlns:inkml="http://www.w3.org/2003/InkML" xml:id="stk3" contextRef="#ctx0" brushRef="#br0">5389 13419 0,'35'0'91,"0"0"-83,0 0 17,-1 0-2,1 0-6,0 0-2,0 0 24</inkml:trace>
    </iact:actionData>
  </iact:action>
  <iact:action type="add" startTime="21754">
    <iact:property name="dataType"/>
    <iact:actionData xml:id="d4">
      <inkml:trace xmlns:inkml="http://www.w3.org/2003/InkML" xml:id="stk4" contextRef="#ctx0" brushRef="#br0">6537 13315 0,'0'0'1,"34"0"35,1 0-12,0 0 8,0 0-18,0 0 34</inkml:trace>
    </iact:actionData>
  </iact:action>
  <iact:action type="add" startTime="22607">
    <iact:property name="dataType"/>
    <iact:actionData xml:id="d5">
      <inkml:trace xmlns:inkml="http://www.w3.org/2003/InkML" xml:id="stk5" contextRef="#ctx0" brushRef="#br0">7475 13210 0,'0'0'1,"35"0"5,0 0 9,0 0-6,34 0 6,-34 0 1,0 0-9,0 0 1,-1 0 6,1 0 18</inkml:trace>
    </iact:actionData>
  </iact:action>
  <iact:action type="add" startTime="23227">
    <iact:property name="dataType"/>
    <iact:actionData xml:id="d6">
      <inkml:trace xmlns:inkml="http://www.w3.org/2003/InkML" xml:id="stk6" contextRef="#ctx0" brushRef="#br0">8206 13280 0,'34'0'23,"1"0"-1,0 0 1,0 0 16</inkml:trace>
    </iact:actionData>
  </iact:action>
  <iact:action type="add" startTime="27614">
    <iact:property name="dataType"/>
    <iact:actionData xml:id="d7">
      <inkml:trace xmlns:inkml="http://www.w3.org/2003/InkML" xml:id="stk7" contextRef="#ctx0" brushRef="#br0">6467 8587 0,'-35'0'92,"35"35"-38,0-1-38,0 36 2,0-35-4,0 34-8,0-34 4,0 0-2,0-1 0,0 36-2,0-1 11,0-34-4,0 0 3,0 0 0,0 0 0,0-1 0,0 1 8,0 0-9,0 0-1,0-1 3,0 1-3,0 35 3,0-36-2,0 36 0,0-35 1,0-1-8,0 36 8,0-35-2,0-1-7,0 1 11,0 0-3,0 0 0,0 0-6,0-1-2,0 1 14,0 0-11,0 0 13,0-1-1,0 1 1,0 0-15,0 0 17,0-1 6,0 1-10,0 0 253,0 0-259,0-1-7,0 36-1,0-35-1,0 0 4,0 34-2,0 35-2,0-69 2,0 35-1,0-1 1,0-34 1,0 34-2,0-34 0,0 0 3,0 34-3,0-34 0,0 0 10,0 0-9,0 0-1,0-1 0,0 1 1,0 0-1,0 34 9,0-34 0,0 0 0,0 0-8,0-1-1,0 1 1,0 35 7,0-36 4,0 36-14,0-35 10,0-1-8,0 1 2,0 0-1,0 35 7,0-36-1,0 36 3,0-35 7,0-1-17,0 1 17,0 0-17,0 0 7,0-1 3,0 1-3,0 0-5,0 0 13,0-1 26,0 1-3,0 0-21,0 0 31,0 0 106,0-1-114,0 1-8,0 0 39,0 0 179,0-1-234,0 1-1,0 0 33,0 0 424</inkml:trace>
    </iact:actionData>
  </iact:action>
  <iact:action type="add" startTime="32381">
    <iact:property name="dataType"/>
    <iact:actionData xml:id="d8">
      <inkml:trace xmlns:inkml="http://www.w3.org/2003/InkML" xml:id="stk8" contextRef="#ctx0" brushRef="#br0">7023 7162 0,'0'34'109,"-34"1"-94,34 0 0,-35 0-5,0 34 3,0-69-3,35 70-3,-34-70 1,34 34 0,-35 1 7,35 0-7,-35 0 1,35-1 6,-35-34-8,35 35-1,-34-35 10,34 35-7,0 0-3,-35-35 3,0 0-3,35 34 2,-35-34 10,35 35-11,-35-35 31,35 35-30</inkml:trace>
    </iact:actionData>
  </iact:action>
  <iact:action type="add" startTime="33413">
    <iact:property name="dataType"/>
    <iact:actionData xml:id="d9">
      <inkml:trace xmlns:inkml="http://www.w3.org/2003/InkML" xml:id="stk9" contextRef="#ctx0" brushRef="#br0">6537 7196 0,'0'35'92,"0"0"-85,0 0 1,69 34 7,-34 1 3,0-70-11,0 69-1,-1-34 4,36 0-2,-70 34-1,69-69 0,-34 70 2,35-36-3,-70 1 4,34 0-3,1-35 1,0 35 0,0-35 15,-35 35-9,35-35 3,-35 34 12,34-34-21</inkml:trace>
    </iact:actionData>
  </iact:action>
  <iact:action type="add" startTime="39760">
    <iact:property name="dataType"/>
    <iact:actionData xml:id="d10">
      <inkml:trace xmlns:inkml="http://www.w3.org/2003/InkML" xml:id="stk10" contextRef="#ctx0" brushRef="#br0">15786 7301 0,'0'-35'78,"-35"35"-67,35-35-5,-35 0 7,35 1-6,-35 34 3,35-35-2,-34 0-2,34 0 9,-35 35-5,0-69-4,0 69 9,1-35-5,-1 35-4,0-35 5,0 0 1,0 35 6,1 0-13,-1 0 20,0 0-1,0 0-2,1 0-13,-1 0 5,0 0 2,0 0-8,0 0 8,1 0-1,34 35-9,-35 0 4,0-35-4,35 35 2,-69-1 1,69 1-1,-35-35-2,35 70 2,-35-70 1,0 0-1,35 35 0,-34-1 5,34 1-5,-35 0 17,35 0-2,-35-35-17,35 34 4,-35-34 5,35 35-7,0 0 0,-35-35 6,35 35-5,0-1 22,0 1 6,0 0-29,0 0 23,0-1-8,35-34-5,0 35-11,-35 0-1,35 0 20,0-35-11,-35 34-9,34-34 1,1 35 3,-35 0 4,35-35-7,0 0 16,-35 35-4,34-35-5,1 0-6,0 0 15,0 0-1,-1 0 3,1 0-17,0 0 15,0 0 0,0 0-8,-1 35 1,1-35-1,0 0 15,0 0 3,-1 0-10,1 0-8,0 0 7,0 0 3,0 0 6,-1 0-25,1 0 35,0 0-3,-35-35-24,35 35 3,-1 0 0,-34-35-4,35 0 12,0 0-2,-35 1-8,35-1 1,-1 0-8,-34 0 13,0 1-6,35 34-5,-35-35 4,0 0-5,0 0 7,0 1 0,0-1 6,35 0-6,-35 0 54</inkml:trace>
    </iact:actionData>
  </iact:action>
  <iact:action type="add" startTime="42535">
    <iact:property name="dataType"/>
    <iact:actionData xml:id="d11">
      <inkml:trace xmlns:inkml="http://www.w3.org/2003/InkML" xml:id="stk11" contextRef="#ctx0" brushRef="#br0">16655 8830 0,'0'35'71,"0"0"-57,0-1-5,0 1 6,0 0 0,0 0-6,0-1 12,0 1-4</inkml:trace>
    </iact:actionData>
  </iact:action>
  <iact:action type="add" startTime="43660">
    <iact:property name="dataType"/>
    <iact:actionData xml:id="d12">
      <inkml:trace xmlns:inkml="http://www.w3.org/2003/InkML" xml:id="stk12" contextRef="#ctx0" brushRef="#br0">17455 8865 0,'0'35'93,"0"-1"-79,0 1 4,0 0 4,0 0 1</inkml:trace>
    </iact:actionData>
  </iact:action>
  <iact:action type="add" startTime="44512">
    <iact:property name="dataType"/>
    <iact:actionData xml:id="d13">
      <inkml:trace xmlns:inkml="http://www.w3.org/2003/InkML" xml:id="stk13" contextRef="#ctx0" brushRef="#br0">16516 9769 0,'0'34'16,"0"1"13,0 0-13,0 0 1,0 0-2,0-1 1,0 1-8,0 0 15,0 0 31</inkml:trace>
    </iact:actionData>
  </iact:action>
  <iact:action type="add" startTime="45621">
    <iact:property name="dataType"/>
    <iact:actionData xml:id="d14">
      <inkml:trace xmlns:inkml="http://www.w3.org/2003/InkML" xml:id="stk14" contextRef="#ctx0" brushRef="#br0">17385 9803 0,'35'0'108,"-35"35"-86,0 0-14,0 0 15,0 0 9</inkml:trace>
    </iact:actionData>
  </iact:action>
  <iact:action type="add" startTime="46442">
    <iact:property name="dataType"/>
    <iact:actionData xml:id="d15">
      <inkml:trace xmlns:inkml="http://www.w3.org/2003/InkML" xml:id="stk15" contextRef="#ctx0" brushRef="#br0">16412 11194 0,'0'35'16,"0"0"22,0-1-22,0 1 0,0 0-8,0 0 7,0-1-9,0 1 2,0 0 16</inkml:trace>
    </iact:actionData>
  </iact:action>
  <iact:action type="add" startTime="47047">
    <iact:property name="dataType"/>
    <iact:actionData xml:id="d16">
      <inkml:trace xmlns:inkml="http://www.w3.org/2003/InkML" xml:id="stk16" contextRef="#ctx0" brushRef="#br0">17246 11055 0,'35'0'54,"-35"35"-31,0-1-8,0 1 1,35-35-9,-35 35 2,0 0 0</inkml:trace>
    </iact:actionData>
  </iact:action>
  <iact:action type="add" startTime="47659">
    <iact:property name="dataType"/>
    <iact:actionData xml:id="d17">
      <inkml:trace xmlns:inkml="http://www.w3.org/2003/InkML" xml:id="stk17" contextRef="#ctx0" brushRef="#br0">16585 11924 0,'0'35'22,"0"0"9,0-1-22,0 1 15,0 0 6</inkml:trace>
    </iact:actionData>
  </iact:action>
  <iact:action type="add" startTime="48249">
    <iact:property name="dataType"/>
    <iact:actionData xml:id="d18">
      <inkml:trace xmlns:inkml="http://www.w3.org/2003/InkML" xml:id="stk18" contextRef="#ctx0" brushRef="#br0">17524 11854 0,'35'0'77,"-35"35"-62,0 0-8,35 0 2,-35 0 5,0-1 11,0 1-17,0 0 22</inkml:trace>
    </iact:actionData>
  </iact:action>
  <iact:action type="add" startTime="49194">
    <iact:property name="dataType"/>
    <iact:actionData xml:id="d19">
      <inkml:trace xmlns:inkml="http://www.w3.org/2003/InkML" xml:id="stk19" contextRef="#ctx0" brushRef="#br0">17003 13558 0,'0'0'1,"-35"35"13,0-35 2,0 34-9,1-34 8,-1 0 2,35 35-10,-35-35 1,0 0-2,35 35 4,-35-35 4,35 35-5,-34-1-3,-1 1 35,0 0-26,35 0 1,0 34-1,0-34 0,0 35-6,0-36 4,0 1-4,0 0 0,0 34 4,35-69-5,0 70 0,34-35 1,-34 34-1,0-34-2,34 34 3,-34-69-1,35 70 0,-1-35 0,-34 34-2,35-69 4,-36 35-5,1 0 5,0-35-3,0 35 2,34-1-4,-34 1 11,0-35 1,-35 35 6,34-35-15,-34 35 15,35-35-14,-35 34 66,0 1-21,-35-35-21,1 0-25,34 35-1,-70-35 1,35 0 0,1 0 0,-36 0-1,1 0-1,34 0 3,-35 0-1,35 0 0,-34 0 0,34 0-2,-34 0 10,34 0 9,0 0 12,0 0 9,0 0-7,1 0 17,34-35-19,0 0-27,-35 1-5,35-1 11,0-35-8,0 36 7,0-1-5,0 0 6,0 0-9,0 1 8,0-1 1,0 0-2,0 0-7,0 0 47,35 35-21,-35-34-19,34 34 2,1 0-7,-35-35-3,35 0 3,-35 0 7,35 35-9,0-34 9,-1 34-8,-34-35 8,35 35-9,-35-35-1,35 35 2,0-35 17,-1 35-2,1-34-16,0 34 18,-35-35-12,35 0 4,0 0 12,-1 35-13,-34-34 40,35 34-50,-35-35 19,0 0-8,35 35-11,-35-35 2,35 0 14,-35 1-6,0-1-9,0 0 10,34 35 14,-34-35-25,0 1 33,0-1-30,0 0 13,0 0 3,0 1 22,0-1-16,-34 35 15,-1 0-31,0 0 14,0 0 4,1 0-9,-1 0-8,0 0 28,0 0-3,0 0 5</inkml:trace>
    </iact:actionData>
  </iact:action>
  <iact:action type="add" startTime="51860">
    <iact:property name="dataType"/>
    <iact:actionData xml:id="d20">
      <inkml:trace xmlns:inkml="http://www.w3.org/2003/InkML" xml:id="stk20" contextRef="#ctx0" brushRef="#br0">16272 13488 0,'35'0'154,"0"0"-146,0 0 7,0 0 1,-1 0 0,1 0-9,0 0 1,0 0 10,34 0-5,-34-34 2,0 34 3,-1 0-11,1 0 8,0 0 1,0 0 6,0 0-6,-1 0 0,1 0 0,0 0 7,0 0 0,-1 0-17,1 0 10,0 0-1,0 0 2,0 0-10,-1 0 11,1 0-5,0 0 2,0 0-5,-1 0 6,1 0-2,0 0-7,0 0 10,-1 0-3,1 0 1,0 0 8,0 0-13,0 0 13,-1 0 1,1 0-1,0 0-9</inkml:trace>
    </iact:actionData>
  </iact:action>
  <iact:action type="add" startTime="53496">
    <iact:property name="dataType"/>
    <iact:actionData xml:id="d21">
      <inkml:trace xmlns:inkml="http://www.w3.org/2003/InkML" xml:id="stk21" contextRef="#ctx0" brushRef="#br0">17142 12689 0,'-35'0'55,"0"0"-17,35 35-30,0-1-2,-35 1 3,1-35-3,34 35 4,0 0-3,-35-1 8,35 1 15,-35-35-14,35 35-7,0 0-3,-35-35 10,35 34 1,-34-34-11,34 35 19,-35-35-11,70 0 212,-1 0-218,1 0 7,0 0 1,0 0 7,-1 0-7,1 0-8,0 0 15,0 0 8,0 0-10,-1 0-5,1 0 10,0 0 2,0 0 11,-1 0-14,1 0 35</inkml:trace>
    </iact:actionData>
  </iact:action>
  <iact:action type="add" startTime="54922">
    <iact:property name="dataType"/>
    <iact:actionData xml:id="d22">
      <inkml:trace xmlns:inkml="http://www.w3.org/2003/InkML" xml:id="stk22" contextRef="#ctx0" brushRef="#br0">17211 12758 0,'-34'0'9,"34"70"66,-35-35-59,35-1-7,0 1-2,0 35 2,0-36 6,0 1-8,0 0 1,0 0 7,0-1-8,0 1 11,0 0-13,0 0 10,0 0 26</inkml:trace>
    </iact:actionData>
  </iact:action>
  <iact:action type="add" startTime="55875">
    <iact:property name="dataType"/>
    <iact:actionData xml:id="d23">
      <inkml:trace xmlns:inkml="http://www.w3.org/2003/InkML" xml:id="stk23" contextRef="#ctx0" brushRef="#br0">18046 14045 0,'0'0'1,"35"0"29,-35 34-23,34-34 1,36 0 8,-35 35-8,-1-35-1,1 0 2,35 0-3,-36 0 3,1 0-1,0 0 0,0 0-2,0 0 3,-1 0 7,36 0-3,-35 0 12</inkml:trace>
    </iact:actionData>
  </iact:action>
  <iact:action type="add" startTime="56534">
    <iact:property name="dataType"/>
    <iact:actionData xml:id="d24">
      <inkml:trace xmlns:inkml="http://www.w3.org/2003/InkML" xml:id="stk24" contextRef="#ctx0" brushRef="#br0">18150 14427 0,'35'0'124,"34"0"-116,1 0 8,-35 0-10,34 0 9,-34 0 2,0 0-9,0 0 7,-1 0 1,1 0 13</inkml:trace>
    </iact:actionData>
  </iact:action>
  <iact:action type="add" startTime="57635">
    <iact:property name="dataType"/>
    <iact:actionData xml:id="d25">
      <inkml:trace xmlns:inkml="http://www.w3.org/2003/InkML" xml:id="stk25" contextRef="#ctx0" brushRef="#br0">19228 13349 0,'35'70'78,"-35"-35"-65,0-1 5,0 1-12,35 0 17,-35 0 9</inkml:trace>
    </iact:actionData>
  </iact:action>
  <iact:action type="add" startTime="58224">
    <iact:property name="dataType"/>
    <iact:actionData xml:id="d26">
      <inkml:trace xmlns:inkml="http://www.w3.org/2003/InkML" xml:id="stk26" contextRef="#ctx0" brushRef="#br0">19124 14218 0,'69'0'116,"-34"-34"-107,0-1-2,0 0-1,-1-34 2,36 34-1,-70 0 3,69 0-2,-34 0-1,0 35-1,-35-34 4,35-1-3,-1 35 15,-34-35-14,35 0 1,0 35 23,-35-34-2,35 34-22,0 0 62</inkml:trace>
    </iact:actionData>
  </iact:action>
  <iact:action type="add" startTime="59247">
    <iact:property name="dataType"/>
    <iact:actionData xml:id="d27">
      <inkml:trace xmlns:inkml="http://www.w3.org/2003/InkML" xml:id="stk27" contextRef="#ctx0" brushRef="#br0">19576 14218 0,'34'0'93,"1"0"-87,0 0 3,0 0 0,0 0-2,-1 0-1,1 0 10,0 0-7,0 0-2,-1 0 1,1 0-1,0 0 8,0 0 2,-1 0 7,1 0 22,-35 35-22,0 0 5,0 0-14,0-1-6,0 1 7,0 0-10,0 0 3,0-1-1,0 1-1,0 0 2,0 0-1,-35 0-1,1-1 0,-1 1 2,0 35-3,-34-36 2,34 36 2,0-35-3,0-1 2,-34 1-4,34 0 6,0 0-7,35-1 5,-69 1 0,103-35 199,36 0-200,-35 0 0,0 0 0,34 0-2,-34-35 4,0 35-3,-1 0 1,36 0 7,-35 0-1,-1 0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</inkml:definitions>
  <iact:action type="add" startTime="22764">
    <iact:property name="dataType"/>
    <iact:actionData xml:id="d0">
      <inkml:trace xmlns:inkml="http://www.w3.org/2003/InkML" xml:id="stk0" contextRef="#ctx0" brushRef="#br0">11578 5562 0,'35'0'47,"0"0"-41,-35 70 4,70-35-2,-70 69-1,69 0 2,-34 1-4,-35-36 5,35 1-5,-1-1 3,1 1 0,-35-36 0,0 1 1,0 35-1,35-70 0,-35 34-1,0 1 7,0 0 11</inkml:trace>
    </iact:actionData>
  </iact:action>
  <iact:action type="add" startTime="23338">
    <iact:property name="dataType"/>
    <iact:actionData xml:id="d1">
      <inkml:trace xmlns:inkml="http://www.w3.org/2003/InkML" xml:id="stk1" contextRef="#ctx0" brushRef="#br0">11405 7231 0,'34'-35'70,"1"1"-64,69-1 4,-34 0-4,-35-35 3,69 36 0,-34-36-2,-36 35-2,71-34 5,-71-1-2,1 36 0,35-36 0,-1 1-3,1 34 3,-35-35 2,-1 35-3,71-34-1,-71 34 10,1 0 2,-35 1-4,35 34-5,0 0 14</inkml:trace>
    </iact:actionData>
  </iact:action>
  <iact:action type="add" startTime="24082">
    <iact:property name="dataType"/>
    <iact:actionData xml:id="d2">
      <inkml:trace xmlns:inkml="http://www.w3.org/2003/InkML" xml:id="stk2" contextRef="#ctx0" brushRef="#br0">12100 7092 0,'35'0'93,"0"0"-78,34 0-8,-34 0 2,0 35-2,34-35 2,-34 0-1,0 0-2,-1 0 3,1 35-1,0-35 0,-35 34-1,35-34 10,-35 35-12,0 0 13,0 0-13,0-1 5,0 36-2,0-35-3,0 34 3,-35 1 2,0-1-3,0 1 2,-34-1-4,69 1 5,-70-1-2,36-34-1,-36 35 1,70-36 0,-69 1 0,34 35 7,0-70-9,0 34 4,0 1 4,105-35 94,0 0-99,-1-35-1,1 35-2,-1 0 4,1-34-2,-36 34-1,1-35 2,0 35-2,0 0 1,0 0-3,-1 0 11,1 0-6,0 0 4</inkml:trace>
    </iact:actionData>
  </iact:action>
  <iact:action type="add" startTime="26857">
    <iact:property name="dataType"/>
    <iact:actionData xml:id="d3">
      <inkml:trace xmlns:inkml="http://www.w3.org/2003/InkML" xml:id="stk3" contextRef="#ctx0" brushRef="#br0">12065 10673 0,'35'0'37,"0"0"-29,0 0 10,-1 0-13,1 0 5,0 0-2,34 0 0,1 0 7,-1 34-9,-34-34 12,0 35-12,0-35 3,-35 35-1,35-35-1,-35 35 1,0-1 0,34 36 8,-34-35-9,0-1 1,0 1-2,0 35 4,0-1-3,-34 1 2,-1-1-4,0 1 3,0-35 1,0 34 0,35-34-2,-34 0 1,-1 34-1,0-34 8,0 0 1,35-1-2,0 1 1,0 0 16,35-35-7,0 35-16,0-35 1,34 0-2,-34 0 2,0 0-2,0 0 1,-1 0-2,1 0 11,0 0-9,0 0 7,-1 0-7,1 0 9,0 0-11,-35-35 2,35 35 0,-1 0 15,1 0 8,0 0-7,0 0 12,-35 35 26,0-1-52,0 1-2,0 35 5,-35-35-3,35-1-2,-70 36 0,36-1 0,-71-34-1,71 35-1,-36-1 4,1 1-2,-36-1-3,1 36 3,34-71 2,-34 36-2,69-35-1,-34-1-1,34 1 4,0 0-3,0-35 9,35 35-2</inkml:trace>
    </iact:actionData>
  </iact:action>
  <iact:action type="add" startTime="28121">
    <iact:property name="dataType"/>
    <iact:actionData xml:id="d4">
      <inkml:trace xmlns:inkml="http://www.w3.org/2003/InkML" xml:id="stk4" contextRef="#ctx0" brushRef="#br0">12378 13106 0,'35'0'17,"0"0"11,34-35-19,-34 0-1,69-69 0,-34 69 1,34-69-5,35 0 4,-69 0 0,69-36 3,-35 1-4,0 35 1,-34 35-3,34-36 3,-34 36 2,-1-1-5,36 1 5,-70-1-2,34 1-2,-34 34 3,0 0 0,34 0-2,-34 1-1,0-1 1,-1 0 1,1 35 9,-35-35-1</inkml:trace>
    </iact:actionData>
  </iact:action>
  <iact:action type="add" startTime="28812">
    <iact:property name="dataType"/>
    <iact:actionData xml:id="d5">
      <inkml:trace xmlns:inkml="http://www.w3.org/2003/InkML" xml:id="stk5" contextRef="#ctx0" brushRef="#br0">13978 12202 0,'-35'0'22,"0"35"10,0-35-27,35 69 5,-34-34-2,-1 35 0,-35 34-3,35 0 6,-34-69-4,-1 69-2,36 1 3,-1-71 2,0 1-5,0 35 6,35-36-4,0 1 1,-69-35 0,69 35-1,0 0 7,0-1-6,-35-34 8,35 35 8,0 0 15,0 0-8,35-35-23,-1 35-1,36-35 1,0 0 0,-36 0-1,36 0 1,-1 0 0,1 0 0,0 0-2,-36 0 4,1 0-3,35 0-1,-36 0 4,1 0 4,0 0 1,0 0 1,-1 0 15</inkml:trace>
    </iact:actionData>
  </iact:action>
  <iact:action type="add" startTime="29718">
    <iact:property name="dataType"/>
    <iact:actionData xml:id="d6">
      <inkml:trace xmlns:inkml="http://www.w3.org/2003/InkML" xml:id="stk6" contextRef="#ctx0" brushRef="#br0">13839 12654 0,'-35'0'61,"35"35"-54,0 0 1,-35 69-1,35 0 3,0 70-3,0-70 1,-35 70 0,35-35-2,-35 0 4,35 0-5,-34 35 6,34-70-4,-35-34 1,35-1-3,0-34 3,0 35 2,0-36-2,0 1 5,0 0-2</inkml:trace>
    </iact:actionData>
  </iact:action>
  <iact:action type="add" startTime="31903">
    <iact:property name="dataType"/>
    <iact:actionData xml:id="d7">
      <inkml:trace xmlns:inkml="http://www.w3.org/2003/InkML" xml:id="stk7" contextRef="#ctx0" brushRef="#br0">765 11889 0,'0'35'101,"0"0"-94,0 0 2,0 69-1,-35-69-2,0 69 3,0 0-1,1-34 0,-1 34 0,-35-34-3,70-36 5,-34 36-4,-1-1 4,35 1 3,-35-70 3,35 35-7,-35-1-1,35 1 0,0 0 15,0 0-2,35-1 10,35-34-21,34 0-2,-35 0-2,36 0 4,-1 0-3,0 0-1,35 0 3,1 0-3,-36 0 4,0-34-3,-34 34 2,34-35-4,-34 35 5,-1-35-2,-34 35-2,0 0 3,-1 0 7</inkml:trace>
    </iact:actionData>
  </iact:action>
  <iact:action type="add" startTime="32802">
    <iact:property name="dataType"/>
    <iact:actionData xml:id="d8">
      <inkml:trace xmlns:inkml="http://www.w3.org/2003/InkML" xml:id="stk8" contextRef="#ctx0" brushRef="#br0">939 12376 0,'0'69'53,"-35"-34"-43,35 0-2,0 35 0,0 34-1,0-35-1,0 1 3,0-1-3,0 36 2,0-36 2,0 35-2,0-34-1,35 0 1,-35-1-2,34-34 4,-34 0-3,0-1-1,0 1 4,0 0 14</inkml:trace>
    </iact:actionData>
  </iact:action>
  <iact:action type="add" startTime="33477">
    <iact:property name="dataType"/>
    <iact:actionData xml:id="d9">
      <inkml:trace xmlns:inkml="http://www.w3.org/2003/InkML" xml:id="stk9" contextRef="#ctx0" brushRef="#br0">765 14705 0,'35'-35'78,"69"-69"-72,-35 34 1,36-34 4,34 35-6,-70-36 6,1 71-4,-1-36 1,-34 70-3,35-69 5,-1 34 3,-34 35 4,-35-35-8,35 0-2,0 35 9</inkml:trace>
    </iact:actionData>
  </iact:action>
  <iact:action type="add" startTime="34198">
    <iact:property name="dataType"/>
    <iact:actionData xml:id="d10">
      <inkml:trace xmlns:inkml="http://www.w3.org/2003/InkML" xml:id="stk10" contextRef="#ctx0" brushRef="#br0">1738 14427 0,'0'35'30,"0"-1"0,0 1-22,0 0 0,0 0 1,0 0-1,-69 34-2,34 35 3,-35-34 0,1 34-1,-35 35 0,34-35-1,1 1-1,-1-36 1,0-34 1,70 35 0,-34-36 2,-1 1-3,0 0 1,35 0 0,-35-35-1,35 34 1,-34-34 8,34 35-1,69-35 47,-34 0-56,34 0 3,36 0-1,-1 0 0,-34 0 0,-1 0 0,1 0 0,-1 0-1,-34 0 2,0 0-3,0 0 3,-1 0-2,36 0 1,-35 0 0,-35-35-1,34 35-1,1 0 2,0 0 2,0 0 5,-1 0 24</inkml:trace>
    </iact:actionData>
  </iact:action>
  <iact:action type="add" startTime="35050">
    <iact:property name="dataType"/>
    <iact:actionData xml:id="d11">
      <inkml:trace xmlns:inkml="http://www.w3.org/2003/InkML" xml:id="stk11" contextRef="#ctx0" brushRef="#br0">1669 14948 0,'-35'0'9,"35"35"45,-35 35-48,0-1 1,1 105 4,34-70-4,-35 35 1,0-34-1,0-1 2,35 0-2,0 0 0,0-34 1,0 0 0,0-1 0,0-34 0,0 0-1,0-1 1,0 1 7,0 0 1</inkml:trace>
    </iact:actionData>
  </iact:action>
  <iact:action type="add" startTime="35740">
    <iact:property name="dataType"/>
    <iact:actionData xml:id="d12">
      <inkml:trace xmlns:inkml="http://www.w3.org/2003/InkML" xml:id="stk12" contextRef="#ctx0" brushRef="#br0">2781 13836 0,'35'0'60,"0"0"-44,0 0-8,0 0 0,34 0 11,-34 0-15,34 0 15,1 0-5,-35 0-7,-1 0 1,1 0-2,0 0 4,0 0-4,0 0 3,-1 0-1,1 0 0,0 0 7</inkml:trace>
    </iact:actionData>
  </iact:action>
  <iact:action type="add" startTime="36368">
    <iact:property name="dataType"/>
    <iact:actionData xml:id="d13">
      <inkml:trace xmlns:inkml="http://www.w3.org/2003/InkML" xml:id="stk13" contextRef="#ctx0" brushRef="#br0">2225 14566 0,'70'0'45,"-36"0"-36,1-35 0,69 35-2,-69-35-1,35 35 4,-1-34-1,36-1-3,-36 35 0,-34 0 2,0 0 2,34-35-4,-34 35 1,0 0 1,0 0 1,34-35 7,-34 35 7,0 0-8</inkml:trace>
    </iact:actionData>
  </iact:action>
  <iact:action type="add" startTime="37291">
    <iact:property name="dataType"/>
    <iact:actionData xml:id="d14">
      <inkml:trace xmlns:inkml="http://www.w3.org/2003/InkML" xml:id="stk14" contextRef="#ctx0" brushRef="#br0">4277 13071 0,'0'35'62,"0"0"-56,0 69 1,0 0 1,0 1 2,34 34-3,-34-35 1,0 35 0,0-70 0,0 1 0,0 0 0,0-1-1,0 1 1,0-36 8,0 1-11,0 0 11,0 0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</inkml:definitions>
  <iact:action type="add" startTime="17145">
    <iact:property name="dataType"/>
    <iact:actionData xml:id="d0">
      <inkml:trace xmlns:inkml="http://www.w3.org/2003/InkML" xml:id="stk0" contextRef="#ctx0" brushRef="#br0">5806 9908 0</inkml:trace>
    </iact:actionData>
  </iact:action>
  <iact:action type="add" startTime="17757">
    <iact:property name="dataType"/>
    <iact:actionData xml:id="d1">
      <inkml:trace xmlns:inkml="http://www.w3.org/2003/InkML" xml:id="stk1" contextRef="#ctx0" brushRef="#br0">6606 10012 0</inkml:trace>
    </iact:actionData>
  </iact:action>
  <iact:action type="add" startTime="18354">
    <iact:property name="dataType"/>
    <iact:actionData xml:id="d2">
      <inkml:trace xmlns:inkml="http://www.w3.org/2003/InkML" xml:id="stk2" contextRef="#ctx0" brushRef="#br0">6989 11229 0</inkml:trace>
    </iact:actionData>
  </iact:action>
  <iact:action type="add" startTime="18804">
    <iact:property name="dataType"/>
    <iact:actionData xml:id="d3">
      <inkml:trace xmlns:inkml="http://www.w3.org/2003/InkML" xml:id="stk3" contextRef="#ctx0" brushRef="#br0">6050 11333 0</inkml:trace>
    </iact:actionData>
  </iact:action>
  <iact:action type="add" startTime="19408">
    <iact:property name="dataType"/>
    <iact:actionData xml:id="d4">
      <inkml:trace xmlns:inkml="http://www.w3.org/2003/InkML" xml:id="stk4" contextRef="#ctx0" brushRef="#br0">3407 11507 0,'0'35'130,"-34"-35"-120,34 34-2,-35 1-2,35 0 1,0 0 1,-35-35 2,35 69-3,-35-69 1,0 35-2,35 0 4,-34-1-2,34 1 0,-35-35-3,35 35 5,0 0 4,35-35 305,-1 0-313,1 0 2,70 0 1,-71 0-1,1 0 0,35 0 0,-1 0-1,-34 0 0,34 0 10,-34 0-11,35 0 11,-35 0-3,-1 0-7,1 0 1,0 0 2,0 0 3,-1 0-3,1 0-4,35 0 3,-36 0-1,1 0 0,35 0 0,-35 0-1,-1 0 1,1-35 0,0 35-2,0 0 10,-1 0-7,1 0 12</inkml:trace>
    </iact:actionData>
  </iact:action>
  <iact:action type="add" startTime="20734">
    <iact:property name="dataType"/>
    <iact:actionData xml:id="d5">
      <inkml:trace xmlns:inkml="http://www.w3.org/2003/InkML" xml:id="stk5" contextRef="#ctx0" brushRef="#br0">3894 11194 0,'0'-35'23,"-35"35"15,35 35 9,0 0-40,0 34 2,0-34-1,0 35-2,0-36 4,0 36-3,0 34 1,0-34 0,0-1 0,0-34-1,0 34-1,0 1 4,0-35-3,0 34 1,0-34-1,0 0 2,0 0-4,0-1 5,0 1-2,0 0-2,0 0 3,0-1 7,0 1-3,0 0 3,0 0-7,0-1 7,0 1 13</inkml:trace>
    </iact:actionData>
  </iact:action>
  <iact:action type="add" startTime="21989">
    <iact:property name="dataType"/>
    <iact:actionData xml:id="d6">
      <inkml:trace xmlns:inkml="http://www.w3.org/2003/InkML" xml:id="stk6" contextRef="#ctx0" brushRef="#br0">3407 11611 0,'0'-35'22,"0"1"48,0-1-45,0 0-19,35 35 11,-35-35-11,35 35 4,0-34-3,-1 34 1,-34-35 0,70 0-1,-35 0 9,-1 35-8,1-34 0,0-1 6,0 35 11,-35-35-12,35 35 11,-1 0 38</inkml:trace>
    </iact:actionData>
  </iact:action>
  <iact:action type="add" startTime="22835">
    <iact:property name="dataType"/>
    <iact:actionData xml:id="d7">
      <inkml:trace xmlns:inkml="http://www.w3.org/2003/InkML" xml:id="stk7" contextRef="#ctx0" brushRef="#br0">2990 10951 0,'70'0'170,"-1"0"-156,-34 0 3,0 0-9,-1 0-2,1 0 1,0 0 4,0 0-6,34 34 5,-34-34-4,0 0 4,0 0-3,34 0-1,-34 0 3,0 0-1,34 0 0,-69 35 0,35-35-1,35 0 9,-36 0-1,1 0 2,0 0-4,0 0-6,-1 0 1,1 0 9,0 0-3,0 0-4,-1 0 5,1 0 2,0 0 5,0 0-7,0 0 16,-1 0 1,1 0-3,0 0-4</inkml:trace>
    </iact:actionData>
  </iact:action>
  <iact:action type="add" startTime="23950">
    <iact:property name="dataType"/>
    <iact:actionData xml:id="d8">
      <inkml:trace xmlns:inkml="http://www.w3.org/2003/InkML" xml:id="stk8" contextRef="#ctx0" brushRef="#br0">3685 9873 0,'0'0'1,"-34"0"51,34 35 3,0 0-47,0-1 1,0 1-1,0 0-1,0 34 2,0-34-2,0 35 7,0-36-4,0 36 3,0-35-4,0 34 7,0-34-1,0 0 3,0 0-4,0-1 7,0 1 27,0-104 123,0 34-163,0 0-1,0 0 1,0 0 0,0 1-1,0-36 1,0 35 8,0 1 0,0-1-2,0 0 1,0 0-8,0 1 41,0 68 154,0 1-195,0 0 2,0 0-4,0-1 5,0 1-3,0 0 2,0 0-2,0-1 9,0 1-1,0 0 1,0 0-10,0 0 19,0-70 160,0 0-176,0 0-2,0 0 1,0 1 6,0-1-5,0 0 7,0 0-9,0 1 2,0-1 4,0 0 2,0 0-5,0 1 20,0-1 25</inkml:trace>
    </iact:actionData>
  </iact:action>
  <iact:action type="add" startTime="31019">
    <iact:property name="dataType"/>
    <iact:actionData xml:id="d9">
      <inkml:trace xmlns:inkml="http://www.w3.org/2003/InkML" xml:id="stk9" contextRef="#ctx0" brushRef="#br0">6154 7718 0,'35'0'70,"-35"69"-40,0-34-7,35 0-5,-35 0-5,0-1 4,0 1-1,35 0-1,-35 0 7,0-1-15,0 1 17,0 0 24,34-35-17,1 0 21,0 0 18,0-35-31,-1 35-30,-34-69-2,35 69 2,0-70-1,0 1-1,-1-1 2,36 0-4,-70 1 5,70-1-2,-36 36 0,1-36-3,0 70 5,-35-35-2,35 1-1,-35-1 1,34 35-1,1-35 1,-35 0 0,35 1 1,0-1 12,-35 0-11,34 35-3,-34-35 1,35 35-1,-35-34 1,35 34 0,0 0 6,-35-35 3,35 35-11,-1 0 42</inkml:trace>
    </iact:actionData>
  </iact:action>
  <iact:action type="add" startTime="34453">
    <iact:property name="dataType"/>
    <iact:actionData xml:id="d10">
      <inkml:trace xmlns:inkml="http://www.w3.org/2003/InkML" xml:id="stk10" contextRef="#ctx0" brushRef="#br0">10118 9699 0</inkml:trace>
    </iact:actionData>
  </iact:action>
  <iact:action type="add" startTime="35359">
    <iact:property name="dataType"/>
    <iact:actionData xml:id="d11">
      <inkml:trace xmlns:inkml="http://www.w3.org/2003/InkML" xml:id="stk11" contextRef="#ctx0" brushRef="#br0">10744 9699 0,'35'0'8,"-35"35"1</inkml:trace>
    </iact:actionData>
  </iact:action>
  <iact:action type="add" startTime="35949">
    <iact:property name="dataType"/>
    <iact:actionData xml:id="d12">
      <inkml:trace xmlns:inkml="http://www.w3.org/2003/InkML" xml:id="stk12" contextRef="#ctx0" brushRef="#br0">12030 9734 0</inkml:trace>
    </iact:actionData>
  </iact:action>
  <iact:action type="add" startTime="36762">
    <iact:property name="dataType"/>
    <iact:actionData xml:id="d13">
      <inkml:trace xmlns:inkml="http://www.w3.org/2003/InkML" xml:id="stk13" contextRef="#ctx0" brushRef="#br0">12622 9734 0</inkml:trace>
    </iact:actionData>
  </iact:action>
  <iact:action type="add" startTime="37468">
    <iact:property name="dataType"/>
    <iact:actionData xml:id="d14">
      <inkml:trace xmlns:inkml="http://www.w3.org/2003/InkML" xml:id="stk14" contextRef="#ctx0" brushRef="#br0">13247 9734 0</inkml:trace>
    </iact:actionData>
  </iact:action>
  <iact:action type="add" startTime="38375">
    <iact:property name="dataType"/>
    <iact:actionData xml:id="d15">
      <inkml:trace xmlns:inkml="http://www.w3.org/2003/InkML" xml:id="stk15" contextRef="#ctx0" brushRef="#br0">10083 11507 0,'0'0'1</inkml:trace>
    </iact:actionData>
  </iact:action>
  <iact:action type="add" startTime="38778">
    <iact:property name="dataType"/>
    <iact:actionData xml:id="d16">
      <inkml:trace xmlns:inkml="http://www.w3.org/2003/InkML" xml:id="stk16" contextRef="#ctx0" brushRef="#br0">10848 11472 0</inkml:trace>
    </iact:actionData>
  </iact:action>
  <iact:action type="add" startTime="39220">
    <iact:property name="dataType"/>
    <iact:actionData xml:id="d17">
      <inkml:trace xmlns:inkml="http://www.w3.org/2003/InkML" xml:id="stk17" contextRef="#ctx0" brushRef="#br0">11996 11472 0</inkml:trace>
    </iact:actionData>
  </iact:action>
  <iact:action type="add" startTime="39685">
    <iact:property name="dataType"/>
    <iact:actionData xml:id="d18">
      <inkml:trace xmlns:inkml="http://www.w3.org/2003/InkML" xml:id="stk18" contextRef="#ctx0" brushRef="#br0">12622 11472 0,'34'0'21</inkml:trace>
    </iact:actionData>
  </iact:action>
  <iact:action type="add" startTime="40111">
    <iact:property name="dataType"/>
    <iact:actionData xml:id="d19">
      <inkml:trace xmlns:inkml="http://www.w3.org/2003/InkML" xml:id="stk19" contextRef="#ctx0" brushRef="#br0">13456 11472 0,'0'0'0</inkml:trace>
    </iact:actionData>
  </iact:action>
  <iact:action type="add" startTime="41389">
    <iact:property name="dataType"/>
    <iact:actionData xml:id="d20">
      <inkml:trace xmlns:inkml="http://www.w3.org/2003/InkML" xml:id="stk20" contextRef="#ctx0" brushRef="#br0">13004 7961 0,'0'35'63,"0"0"-42,0-1-5,0 1 9,0 0-19,0 0 19,0-1 4</inkml:trace>
    </iact:actionData>
  </iact:action>
  <iact:action type="add" startTime="42343">
    <iact:property name="dataType"/>
    <iact:actionData xml:id="d21">
      <inkml:trace xmlns:inkml="http://www.w3.org/2003/InkML" xml:id="stk21" contextRef="#ctx0" brushRef="#br0">13352 7996 0,'-35'0'178,"35"35"-61,0-1-72,0 1-5,0 0-25,0 0 32,0-1 13,0 1 36,0 0-35,35-35-47,-1 0 58,1 0-42,0 0 32,0 0 14,0 0 88,-35-35-155,0 0 14,0 1 6,0-1 42,0 0-16,0 0 37,-35 35-45,0 0 29,0 0-5</inkml:trace>
    </iact:actionData>
  </iact:action>
  <iact:action type="add" startTime="44622">
    <iact:property name="dataType"/>
    <iact:actionData xml:id="d22">
      <inkml:trace xmlns:inkml="http://www.w3.org/2003/InkML" xml:id="stk22" contextRef="#ctx0" brushRef="#br0">12726 7787 0,'0'-35'114,"35"35"-75,-1 0-22,-34-34-9,70 34-2,-35 0 12,-1 0-12,1 0 4,0-35-3,0 35 0,0 0 0,-1 0 2,36 0 6,-35 0-8,-1 0 11,1 0-12,0 0 8,0 0 3,-1 0-1,1 0 7,0 0-15,0 0 15,0 0-1,-1 0 3,1 0-2,0 0 24</inkml:trace>
    </iact:actionData>
  </iact:action>
  <iact:action type="add" startTime="47133">
    <iact:property name="dataType"/>
    <iact:actionData xml:id="d23">
      <inkml:trace xmlns:inkml="http://www.w3.org/2003/InkML" xml:id="stk23" contextRef="#ctx0" brushRef="#br0">12934 6883 0,'0'0'1,"0"35"22,35-35 62,0 0-48,0 0-20,0 0 6,-1 0 1,1 0-3,0 0-5,0 0 8,-1 0 15,-34 35-8,35-35-17,-35 35 27,0-1 5,0 1-23,0 0-7,0 0 7,0 0 8,-35-35-16,35 34-8,0 1 2,-34-35-3,-1 35 34,0-35-8,35 35 37,-35-35-22,35 34-33,0 1 11,-34-35-10,68 0 217,1 0-216,0 0-10,0-35 19,-1 35-2,1 0 7,0 0-14,0 0 39,-1 0 21</inkml:trace>
    </iact:actionData>
  </iact:action>
  <iact:action type="add" startTime="49613">
    <iact:property name="dataType"/>
    <iact:actionData xml:id="d24">
      <inkml:trace xmlns:inkml="http://www.w3.org/2003/InkML" xml:id="stk24" contextRef="#ctx0" brushRef="#br0">13769 7335 0,'0'-34'169,"35"34"-120,-35-35-42,35 35 77,-1 0 32,1 0-91,0-35-2,0 35 7,-1 0 1</inkml:trace>
    </iact:actionData>
  </iact:action>
  <iact:action type="add" startTime="50691">
    <iact:property name="dataType"/>
    <iact:actionData xml:id="d25">
      <inkml:trace xmlns:inkml="http://www.w3.org/2003/InkML" xml:id="stk25" contextRef="#ctx0" brushRef="#br0">13804 7544 0,'35'0'115,"-1"0"-100,1 0 3,0 0 26</inkml:trace>
    </iact:actionData>
  </iact:action>
  <iact:action type="add" startTime="51504">
    <iact:property name="dataType"/>
    <iact:actionData xml:id="d26">
      <inkml:trace xmlns:inkml="http://www.w3.org/2003/InkML" xml:id="stk26" contextRef="#ctx0" brushRef="#br0">14534 6605 0,'0'-34'39,"0"68"46,0 1-70,0 0 8,0 0-6,0-1-3,0 1 9</inkml:trace>
    </iact:actionData>
  </iact:action>
  <iact:action type="add" startTime="52303">
    <iact:property name="dataType"/>
    <iact:actionData xml:id="d27">
      <inkml:trace xmlns:inkml="http://www.w3.org/2003/InkML" xml:id="stk27" contextRef="#ctx0" brushRef="#br0">14569 6744 0,'0'35'141,"0"0"-127,0 0-8,0-1 4,0 1 4,0 0 8,0 0 3</inkml:trace>
    </iact:actionData>
  </iact:action>
  <iact:action type="add" startTime="53016">
    <iact:property name="dataType"/>
    <iact:actionData xml:id="d28">
      <inkml:trace xmlns:inkml="http://www.w3.org/2003/InkML" xml:id="stk28" contextRef="#ctx0" brushRef="#br0">14291 7370 0,'34'-35'138,"1"35"-129,0-34 6,0 34-8,34-35 9,-69 0-7,35 35-1,0 0 0,-1 0-1,-34-35 7,35 35-4,-35-34 21,35 34-17,-35-35 10,35 35-10,0 0 79,-1 0-14,1 0-17,0 0-39,-35-35 16</inkml:trace>
    </iact:actionData>
  </iact:action>
  <iact:action type="add" startTime="54248">
    <iact:property name="dataType"/>
    <iact:actionData xml:id="d29">
      <inkml:trace xmlns:inkml="http://www.w3.org/2003/InkML" xml:id="stk29" contextRef="#ctx0" brushRef="#br0">14847 7405 0,'0'35'46,"-35"-35"-8,0 0-6,1 0-9,-1 0-6,0 0-10,0 0 16,0 0 1,35 34-8,-34-34-9,-1 0-1,0 0 57,35 35 123,0 0-156,0 0-14,0-1 9,0 1-4,35-35 258,0 0-263,-1 0 7,1 0 3,0 0 3,0 0-15,-35 35 10,35-35 1,-35 35 13,34-35 1,-34 34-9,0 1 18,0 0-10,0 0-8,0 0-15,0-1 16,0 1 10,0 0-12,-34 0-21,-1-35 9,0 0-9,35 34-2,-35-34 18,0 0 15,35 35-31,-34-35 8,-1 0-8,0 0 15,0 0 0,1 0 14,-1 0-4</inkml:trace>
    </iact:actionData>
  </iact:action>
  <iact:action type="add" startTime="69454">
    <iact:property name="dataType"/>
    <iact:actionData xml:id="d30">
      <inkml:trace xmlns:inkml="http://www.w3.org/2003/InkML" xml:id="stk30" contextRef="#ctx0" brushRef="#br0">16099 11994 0</inkml:trace>
    </iact:actionData>
  </iact:action>
  <iact:action type="add" startTime="74313">
    <iact:property name="dataType"/>
    <iact:actionData xml:id="d31">
      <inkml:trace xmlns:inkml="http://www.w3.org/2003/InkML" xml:id="stk31" contextRef="#ctx0" brushRef="#br0">4590 13801 0,'0'0'1,"-35"0"6,-35 0-1,35 0 3,1 0-1,-1 0 0,0 0 7,-34 0-7,34 0 8,0 0-10,0 0 2,-34 0 1,34 0 6,-35 0-7,70-35 0,-34 35 0,-1 0 0,0 0-2,0 0 3,1 0-1,-1 0-1,0 0 0,-35 0 8,36 0 0,-1 0-5,0 0-2,0 35 15,1-35 0,34 35-15,0 0 8,0-1-1,-35-34-7,35 35-1,-35 35 8,35-35-6,0 34 7,0-34-9,0 0 1,0 34-2,0-34 11,0 34-11,0-34 11,0 0-8,0 0-2,0-1 8,0 1-1,35 35 3,0-35-1,-35-1-10,69 1 4,-69 0-2,70 0-1,-1-1 9,-34 1-2,-35 0-7,35-35 1,-35 35 7,35-35-6,-1 0 8,-34 34-4,35-34-4,0 0 13,0 0 1,-1 0-13,1 0 3,0 0-5,0 0 9,-1 0-10,1 0 10,0 0-10,0 0-1,0 0 10,-1 0-6,1 0 3,0 0-3,0 0 5,-35-34-9,69 34 4,-34-35 13,-35 0-9,35 35-7,0 0 26,-35-35-25,34 35 0,-34-34 9,35 34-11,-35-35 9,35 0-7,-35 0 7,35 1 9,-35-1-9,34 0-9,-34 0 2,0-34 10,0 34-4,0-35-7,0 36 8,0-1-7,0 0 2,0 0-3,0-34 9,0 34-1,0 0 1,0 1-8,0-1-1,0 0 7,0 0-5,0 0 15,0 1-17,0-1 9,0 0 8,-34 35-18,-1 0 34,0 0 22,0 0 0,1 0 47</inkml:trace>
    </iact:actionData>
  </iact:action>
  <iact:action type="add" startTime="83962">
    <iact:property name="dataType"/>
    <iact:actionData xml:id="d32">
      <inkml:trace xmlns:inkml="http://www.w3.org/2003/InkML" xml:id="stk32" contextRef="#ctx0" brushRef="#br0">15160 8309 0,'35'0'117,"-1"0"-111,1 0 3,0 0-1,0 0-2,-1 0 3,1 0-1,0 0 0,0 0 6,34-35-6,-34 35 8,0 0-7,0 0-2,-1 0 7,1 0-5,0 0 7,0 0-2,-1 0 1,1 0-5,0 0 4,0 0 3,0 0-1,34 0-3,-34 0 12,0 0-9,-1 0 0,1 0 6,0 0-15,0 0 10,-1 0 6,1 0-7,0 0-11,0 0 13,0 0 3,-1 0-3,1 0-11,0 0 7,0 0 2,-1 0 1,1 0-3,0 0 1,0 0 10,-1 0-10,1 0-7,0 0 8,0 0-3,0 0 4,-1 0-8,1 0 7,0 0-11,0 0 5,-1 0-3,1 0 1,0 0 0,35 0-1,-1 0 1,-34 0-1,0 0 2,34 0-2,-34 0 1,34 0 8,-69 35-9,35-35-1,0 0 10,0 0 9,0 0-18,-1 0 15,1 0 2,0 0 1,0 0-12,-1 0 12,1 0-9,0 34 7,0-34-17,-1 0 10,1 0-7,0 0 6,0 0-7,0 0 8,-1 0-1,1 0-7,0 0 5,0 0 3,34 0 0,-34 0 9,0 0-9,-1 0 6,1 0-8,0 0 25</inkml:trace>
    </iact:actionData>
  </iact:action>
  <iact:action type="add" startTime="86861">
    <iact:property name="dataType"/>
    <iact:actionData xml:id="d33">
      <inkml:trace xmlns:inkml="http://www.w3.org/2003/InkML" xml:id="stk33" contextRef="#ctx0" brushRef="#br0">16238 9560 0</inkml:trace>
    </iact:actionData>
  </iact:action>
  <iact:action type="add" startTime="87767">
    <iact:property name="dataType"/>
    <iact:actionData xml:id="d34">
      <inkml:trace xmlns:inkml="http://www.w3.org/2003/InkML" xml:id="stk34" contextRef="#ctx0" brushRef="#br0">17941 9699 0</inkml:trace>
    </iact:actionData>
  </iact:action>
  <iact:action type="add" startTime="88248">
    <iact:property name="dataType"/>
    <iact:actionData xml:id="d35">
      <inkml:trace xmlns:inkml="http://www.w3.org/2003/InkML" xml:id="stk35" contextRef="#ctx0" brushRef="#br0">17941 11507 0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19:26.729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878">
    <iact:property name="dataType"/>
    <iact:actionData xml:id="d0">
      <inkml:trace xmlns:inkml="http://www.w3.org/2003/InkML" xml:id="stk0" contextRef="#ctx0" brushRef="#br0">11161 9595 0</inkml:trace>
    </iact:actionData>
  </iact:action>
  <iact:action type="add" startTime="35816">
    <iact:property name="dataType"/>
    <iact:actionData xml:id="d1">
      <inkml:trace xmlns:inkml="http://www.w3.org/2003/InkML" xml:id="stk1" contextRef="#ctx0" brushRef="#br0">20202 8031 0,'0'34'46,"-35"1"-24,0-35-7,-35 35-6,36-35-1,-1 35-1,0-35 10,0 34 5,1-34 3,-1 0-18,35 35 1,0 0 15,0 0-6,-35-35-2,35 34-8,0 1 9,0 0-2,0 0 2,0-1-8,0 1 8,35 0-1,0 0-7,-1-35 0,1 35 0,35-1-1,-36 1 0,1 0 2,35-35-1,-35 35 0,-1-35-3,1 0 5,-35 34-4,35-34 3,0 0-1,-1 0 14,1 0 11,0-34 5,-35-1-30,0-35 0,0 1-3,0-1 5,0 35-2,0-69 0,0 69-1,0 1 2,0-1-2,0 0 9,0 0-1,0 1 1</inkml:trace>
    </iact:actionData>
  </iact:action>
  <iact:action type="add" startTime="37575">
    <iact:property name="dataType"/>
    <iact:actionData xml:id="d2">
      <inkml:trace xmlns:inkml="http://www.w3.org/2003/InkML" xml:id="stk2" contextRef="#ctx0" brushRef="#br0">20132 10777 0,'0'35'16,"-35"-35"-8,35 34 21,0 1-13,-35-35-6,35 35 3,-69-35 2,69 35-5,-35-35-2,0 34 7,35 1-8,-34-35 2,-1 0 7,35 35 5,-35-35 4,35 35-18,0-1 8,-35-34-6,35 35-1,-34-35 0,34 35-3,0 0 13,0 0-10,-35-1 5,35 1 4,0 0-9,0 0 0,0-1 7,0 1-8,0 0 16,0 0-14,0-1-3,69-34 2,-34 35 0,0 0 2,34 0-3,1-35-1,-35 69 4,-1-69-5,36 0 5,-35 35-3,0-35 0,-35 35 0,69-35 3,-34 0 5,0 0 8,-1 0-7,1 0-8,0 0 6,0 0 11,-35-35-18,34-35 1,1 36 0,0-36-2,-35 35 2,35 35 2,-35-34-3,0-1-1,0 0 11,35 0-3,-35 1 3,0-1-9,0 0-2,0 0 4,0 1-5,0-36 4,0 35 0,0 0-1,0 1 5,-35-1 5,0 0-2,0 0-9,0 35 1,1 0 0,-1-34-1,0 34-1,0 0 3,1 0-2</inkml:trace>
    </iact:actionData>
  </iact:action>
  <iact:action type="add" startTime="39607">
    <iact:property name="dataType"/>
    <iact:actionData xml:id="d3">
      <inkml:trace xmlns:inkml="http://www.w3.org/2003/InkML" xml:id="stk3" contextRef="#ctx0" brushRef="#br0">23192 8482 0,'35'0'8,"-1"0"-2</inkml:trace>
    </iact:actionData>
  </iact:action>
  <iact:action type="add" startTime="40211">
    <iact:property name="dataType"/>
    <iact:actionData xml:id="d4">
      <inkml:trace xmlns:inkml="http://www.w3.org/2003/InkML" xml:id="stk4" contextRef="#ctx0" brushRef="#br0">23679 7961 0,'-35'0'22,"0"0"-13,0 0-2,-34 0 2,-36 0-1,36 70 0,-35-36-1,-35 36 2,69-35-4,-34 69 6,34-69-4,1 34-1,34-69 1,-35 104 1,36-104 1,-1 70 0,-35-35 0,35 34-2,-34 36-2,34-36 5,0 1-2,-34 34-3,34-35 6,-35 36-4,36-36 1,-1 1-1,0-1-1,35 1 3,-35-35-3,1 34 2,34 1 1,0-1-2,0 1 2,0-1-1,0 1-2,0-1 3,0 1-1,0 34-2,0-69 3,0 0 0,0-1-4,0 36 5,0-35-3,0-1-1,0 1 2,0 0 2,34 35-2,-34-36-1,35-34 1,-35 70 0,70-1 0,-36-34-1,-34 69 2,35-69-2,0 0-1,0 34 5,0 1-4,-1-35 0,-34 34 1,35-34-3,0 0 3,0 34 3,-1-34-4,1 35-2,35-36 3,-35 1 3,-1 35-4,36-36 1,-35 36-1,34-35-1,-34 34 5,34-69-5,-34 70 0,0-36 4,35 1-1,-36 0-2,36 35 1,-35-70-1,-1 69 1,36-69-3,-35 70 6,34-70-4,-34 69 1,0-34-1,34-35 0,-34 69 2,0-69-3,34 70 4,1-35 5,-35-1-7,-1-34-2,36 0 3,-35 0-2,0 35 2,-1-35-1,1 0-3,0 0 6,0 0-4,-1 0-1,1 0 1,0-35 3,34-34-2,-34-35-3,0 34 5,0-34-4,0 34 4,-1-34-4,1 34 2,-35-34 1,0 0-1,35 34-1,-35-34-1,35 0 2,-35-35 2,0 0-3,0 0 1,0-70 0,0 1-1,0-1 0,-35-34 0,-35-1 3,36-34-4,-36 0 4,35 35-2,-34 34 0,34 1-3,0 68 3,0 36 0,35 0-1,-34 0 1,-1 34 1,0 1 0,35 34-1,0-35-1,0 1 0,-35 34 2,1 0-2,34-34 1,0 34 6,-35 0-5,35 0-3,0 1 2,0-1-1,0 0 3,-35 0 5,35 1-7,-35-1-2,35 0 11,0 0 0,-35 1-1,1 34 98,-1 34-67,0-34-38,35 70-4,0-35 5,-35-1-3,35 36 2,-34-35-1,34-1-1,0 1 0,-35 0-1,35 0 2,0-1 2,-35 1-4,0 0 9,35 0-7,0 0 0,-34-1 8,34 1 1,-35-35 6,35 35-8</inkml:trace>
    </iact:actionData>
  </iact:action>
  <iact:action type="add" startTime="44111">
    <iact:property name="dataType"/>
    <iact:actionData xml:id="d5">
      <inkml:trace xmlns:inkml="http://www.w3.org/2003/InkML" xml:id="stk5" contextRef="#ctx0" brushRef="#br0">29172 8726 0,'0'0'1,"-34"0"14,-1 0-1,-35 0 2,36 0 0,34 35-8,-35-35-2,0 0 3,35 34-2,-35-34 2,0 70 6,1-70 0,-1 35-5,35-1-4,-35 1 1,0 35 2,1-36-1,-1 36 0,0 0-1,0-36 2,1 36-2,-1-1 2,0 1-3,35-35 2,-35 34 0,0-34 0,35 0-2,-34 34 1,34-34 3,-35 0-2,35 34 0,0 1-1,0-35 1,0 34-1,0-34 2,0 34-2,0-34 1,0 0 0,0 0 0,0-1-3,0 1 5,0 0 3,0 0-2,0-1-4,0 1 7,0 0-5,0 0-3,0 0 11,35 34-8,-1-69-2,-34 35-1,35 0 3,0 34-1,0-69 0,0 35-2,-1 0 2,1-1 1,0-34-2,0 35 2,-1 0-1,1-35-3,0 35 5,0-35-3,-1 0 9,1 0 0,0 0-1,0 0-9,0 0 11,-1 0 7,1 0-11,0 0 5,0 0-4,-1 0 10,1 0-16,0 0 6,0 0 2,-1 0 9,1 0-9,0 0-9,-35-35 1,0-35-1,35-69 1,0-69-1,-1-1 2,-34-69-2,0 104 1,0-69-2,0 69 2,0 70 0,0 34 1,0-34-1,0 69 0,0-34-2,0 34 3,0-35-1,0 36 0,0-1-1,0-35-1,-34 36 4,-1 34-2,35-70-3,-35 70 5,35-69-2,-35 34 6,0 0 2,1 35 25,34-35-35,-35 35 72</inkml:trace>
    </iact:actionData>
  </iact:action>
  <iact:action type="add" startTime="57258">
    <iact:property name="dataType"/>
    <iact:actionData xml:id="d6">
      <inkml:trace xmlns:inkml="http://www.w3.org/2003/InkML" xml:id="stk6" contextRef="#ctx0" brushRef="#br0">11161 17034 0,'0'0'1,"-35"0"145,1 0-92,-1 0-32,0 0-6,0 0-9,1 0 11,-1 0-3,0 0 1,0 0 0,0 0 12,1 0 129</inkml:trace>
    </iact:actionData>
  </iact:action>
  <iact:action type="add" startTime="59761">
    <iact:property name="dataType"/>
    <iact:actionData xml:id="d7">
      <inkml:trace xmlns:inkml="http://www.w3.org/2003/InkML" xml:id="stk7" contextRef="#ctx0" brushRef="#br1">13491 16999 0,'35'0'115,"-35"35"-105,34-35-4,1 35 9,0-35 3,0 0-13,-1 35 12,1-35 7,0 0-1,0 0-9,0 0 11,-1 0 4,1 0 12,0 0 11,-35 34 4</inkml:trace>
    </iact:actionData>
  </iact:action>
  <iact:action type="add" startTime="64459">
    <iact:property name="dataType"/>
    <iact:actionData xml:id="d8">
      <inkml:trace xmlns:inkml="http://www.w3.org/2003/InkML" xml:id="stk8" contextRef="#ctx0" brushRef="#br1">26808 9004 0,'0'-35'7,"0"0"11,0 1-14,-35 34 6,0-35-3,35 0 0,-34 0 3,-1-34-5,0 34 5,0-34-2,-34 34 0,34-35 0,0 1-1,1 69 0,-1-35 2,0 0-2,0 0 2,0 35-3,-34-69 3,34 69-2,0-35-1,-34 0 3,34 35-3,0 0 2,-34 0 2,34 0-2,-35 0 7,36 0-9,-1 0 2,0 0 1,-34 0-1,34 0-2,0 0 4,0 0-3,0 0 2,1 0-4,-1 0 12,35 35-11,-35-35 4,0 35-3,1 0 9,-1-1-7,0 1-2,-34 35-1,34-36 3,-35 71-3,35-70 2,1-1 0,-1 36 1,35-35-2,-35 34 2,0-34-2,35 34-1,-34-34 4,-1 35-3,35-1-1,-35 1 5,0-1-6,35 1 2,0-1 1,0 36 0,0-36 2,0 1-2,0-1-1,0 35 1,0-69 0,0 35-1,0 34 1,35 0-1,0 1 2,0-36-1,-1 1-3,1 34 6,-35 0-4,35 1 1,0-36-2,-1 1 4,1-1-2,0 35-1,0-69 1,0 35 0,-1-1 0,1 1-1,0-35 0,0 34 2,34 1-2,-34-36 1,34 71 0,-34-71-3,0 36 6,35-1-6,-1-34 5,1 35-5,-1-36 6,1 1-4,-36 0 1,36 0 0,-35 0 0,0-35-4,34 0 6,-34 0-3,0 0 0,34 0 2,1 0 0,-35 0-4,-1 0 5,36 0-3,-35-35 2,-1 0-2,36 35 1,-70-70-2,69 36 3,-34-1 0,35-69-1,-35 34-3,-1-34 5,36-105-2,-1-34 0,1 0-3,-35-1 5,-1 1-2,36-35-3,-70 104 4,35-35 0,-35 105-2,0-35 1,0 0 0,0 35-2,0 34 1,0-34 3,0 0-3,0 34 0,0 1 2,0-36-3,0 1 4,0 34-2,0 36-1,0-36 1,-35 35 0,0 1-1,35-1-1,-35 0 11,1 35-1,-1 0-9,-35-35 0,70 1 2,-69 34 0,34-35-4,-34 0 5,34 35-3,0 0-1,0 0 4,0 0-4,1 0 4,-36 0-5,35 0 3,1 0 2,-36 0-2,35 35-3,-34 0 6,34 34-3,0-69-2,0 70 3,1-36-2,-1 1 2,0 0-1,0 0-4,1-1 7,-36 1-3,70 35-4,-70-70 7,36 69-4,-1-34 1,0 35 1,-34-36-5,69 1 6,-70 69-4,35-34 9,1-1-4,-1 1-3,0-35 0,0 34-1,35 36-2,0-71 5,0 36-4,-35-1 1,35 1 1,0-1 2,0 1-5,0-35 5,0 69-2,0-69-1,0 34 0,0 1 2,0-1-1,0-34 0,0 0-1,0 34-1,70 1 2,-35-35 2,-35 34-3,35-34 0,-1 35 2,36-1 0,-35-34-5,34 34 8,-34-34-8,34 35 4,1-36 2,-70 1-3,104 35 2,-69-36-2,35 1 2,-36-35-5,1 35 8,0-35-8,0 0 6,0 35-5,-1-35 5,36 0 5,-35 0 2,-1 0-4,1 0-5,0 0 1,0-70-1,34 35-1,-69 1 0,70-71 3,-35 1-2,-1 35 0,36-1-4,-70-34 6,69-35-4,-34 0 4,0 34-2,-35-103-1,35-1 2,-35 1-2,0 34 0,0-35 1,0 70 0,0 0-2,0 0 1,0 70 4,0-36-4,0 36 1,-35-1-1,35 35-1,-70-34 5,70 34-4,-69-34 3,34 34-5,-34-35 4,34 1-1,-35 69-1,35-70 2,1 36-2,-1 34-2,0 0 5,35-35-3,-35 35 1,-34 0 7,34 0 9,0 0-19,1 0 13,-1 0-12,0 0 9,0 0 1,0 0 9,1 0-17,-1 35 15,35-1-15,-35-34 6</inkml:trace>
    </iact:actionData>
  </iact:action>
  <iact:action type="add" startTime="68931">
    <iact:property name="dataType"/>
    <iact:actionData xml:id="d9">
      <inkml:trace xmlns:inkml="http://www.w3.org/2003/InkML" xml:id="stk9" contextRef="#ctx0" brushRef="#br1">25000 17034 0,'0'-35'9,"0"1"45,69 34-25,1-35-20,0 35-1,-1-35 1,1 35-2,-1 0 1,1 0-1,-1 0-1,-34-35 2,0 35 0,34 0 1,-34 0-1,0 0 0,0 0-1,-1-34 1,1 34-2,35 0 4,-36-35-3,1 35 2,0 0-4,0 0 5,0 0-4,-35-35 2,69 35 1,-34-35 7,0 35 5,-1-34 4,1-1-11,-35 0 11,35 0-19,-35 0 3,0-69-3,0 35 4,35 34-4,-35-35 3,0 1-1,0-1 1,0-34-3,0 34 3,0 1-2,0-1 1,0 1-2,0 34 2,0-69 1,0 34-3,0 36 2,0-1 2,0-35-5,-35 1 5,0-1-4,35 35 3,-69-34 0,34-1-2,0 36 2,0-36-2,-34 35-2,34-34 3,-35 34 3,1-34-4,-35 34-2,-35-69 3,-70-1 3,35 1-4,-104 0-2,104-1 3,-35 36 2,36 34-2,33 0 0,36 1 0,-70-1-1,70 35-1,-35-35 4,35 0-5,-1 35 5,1 0-4,0 0 1,-35 0 1,34 0 2,1 0-4,-35 70 3,35-35-3,-70 34 5,69 1-4,1-36 1,0 1-1,34 35 3,1-36-6,-36 1 3,1 0 4,0 34-3,-1-69-3,1 70 5,0-35-3,34 0 1,-34 34 0,34-34-3,1 0 6,34-1-6,-34 36 5,34-35-2,0-35-3,0 34 6,1 1-5,-1 0 18,35 0-17,-35-1 10,35 36-4,0-35-5,-35-1 1,35 36-1,-35 0 0,35-1-2,0 1 1,0-36 3,0 36-3,0 34 1,0-34 0,0-1 0,0 35-1,35-69 1,-35 35 0,70 34-2,-35 0 4,-35-69-2,69 35 0,-34 34-1,0-35 2,-1 1-5,1-35 8,35 69-6,-36-69 2,36 34-3,0 1 3,-36-1 3,36 1-6,-1-1 5,1 1-2,34-1 0,-34 1-3,-1 0 2,36-1 1,-36 1 0,1-1 2,-1 1-2,70-1-3,-69 1 3,-1-36 2,1 36-5,34-35 6,1-35-6,-36 35 5,1-1-3,-36 1 2,36 0-4,0-35 3,-36 0 1,1 0-1,0 0-1,0 0 2,34 0-2,-34 0-1,0 0 4,-1 0-3,36 0 2,-35 0-2,34 0 2,1 0-5,-1 0 4,36 0 2,-36 0-4,36 0 3,-36 0 0,1 0-2,-1 0 1,-34 0-1,69-35 1,-34 35 8,-35 0-8,-35-35-1,69 35 1,-69-34-1,35-1 0,0-35 12,-1-34-13,-34 34 0,35 1 4,0-35-3,0-1 2,-35 36-2,35-36 1,-35 36-1,34-35 2,-34 34-4,0 35 4,35 1-1,-35-71 1,0 71-4,0-1 12,0 0-11,0 0 4,35 35 207,0 0-194,-1 0-8,1 0-1,0 0 17,0 0-15,-35 35-8,34-35 1,1 0 5,-35 35 11,35-35-10</inkml:trace>
    </iact:actionData>
  </iact:action>
  <iact:action type="add" startTime="77427">
    <iact:property name="dataType"/>
    <iact:actionData xml:id="d10">
      <inkml:trace xmlns:inkml="http://www.w3.org/2003/InkML" xml:id="stk10" contextRef="#ctx0" brushRef="#br1">12795 15087 0,'-34'0'148,"-1"0"-135,0 35 3,0-35 1,35 35-8,-34-35-2,-1 0 6,0 35 5,0-35 5,0 0 0,35 34-15,-34-34 15,-1 35 0,35 0 1,-35-35-9,0 35 16,1-35 8,34 35-22,-35-35-13,35 34 37,-35-34-34,35 35 9,-35-35 23,35 35-33,-34-35 19,-1 0-9,35 35 0,-35-35 14,35 34-14,0 1 53,-35-35-63,70 0 290,0 35-281,0-35 1,-1 0 7,1 35-7,0-35 15,0 0-25,-35 34 4,34-34 5,-34 35-7,35-35 7,0 0 7,0 0-6,-35 35-9,34-35 3,1 0 13,0 0 0,0 0-9,-35 35-4,35-35 3,-1 0 43,-34 34-41,35-34 17,0 35-12,0-35 20,-1 0 0,-34 35-16,35-35-1,0 0 8,0 0 132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34:05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789">
    <iact:property name="dataType"/>
    <iact:actionData xml:id="d0">
      <inkml:trace xmlns:inkml="http://www.w3.org/2003/InkML" xml:id="stk0" contextRef="#ctx0" brushRef="#br0">18220 1982 0,'34'35'334,"1"-35"-281,-35 34-44,35-34 5,0 0 18,-1 0-24,-34 35 0,35-35 7,0 0-1,-35 35-6,35-35 2,0 0-3,-1 0 16,1 35 1,0-35 5,0 0-13,-1 0 8,1 0-2,0 0 3,0 0-10,-1 0 9,1 0-3,0 0 4,0 0-19,0 0 19,-1 0-11,1 0 11,0 0-10,0 0-7,-1 0 13,1 0-3,0 0 5,0 0-8,0 0-1,-1 0 4,36-35-5,-35 35 3,34 0-7,-34 0 0,0 0-2,34 0 1,-34 0-1,0 0-1,0 0 4,34 0-2,-34 0-1,0 0 1,-1 0-2,1 0 1,0 0 3,0 0 5,-1 0-7,1 0 16,0 0-16,0 0 6,0 0 8,-1 0-6,1 0-7,0 0 13,0 0-4,-1 0-4,1 0-7,0 0 2,0 0-1,-1 0 0,1 0 0,35 0 7,-35 35 0,-1-35 1,1 0 0,0 0-11,0 0 15,-1 0-14,1 0 9,0 0-7,0 0 6,34 0 9,-34 0 2,0 0-11,0 0 26,-1 0-3,1 0-12,0 0 146,0 0-109,-1 0-16,1 0-38,0 0 0,0 0-1,0 0 1,-1 0 0,1 0-2,0 0 4,-35-35-5,35 35 3,-1 0 31</inkml:trace>
    </iact:actionData>
  </iact:action>
  <iact:action type="add" startTime="27616">
    <iact:property name="dataType"/>
    <iact:actionData xml:id="d1">
      <inkml:trace xmlns:inkml="http://www.w3.org/2003/InkML" xml:id="stk1" contextRef="#ctx0" brushRef="#br0">5320 7857 0,'0'-35'24,"0"0"15,34 0-33,71 1 4,-36-1-3,36 0 2,34 0-4,69-34 5,36-1-5,-1-34 5,140 0-2,-36 34 0,-34 1-1,70 34 1,-36-35 0,-34 36-3,-34-1 5,-1 35-2,0 0 0,-70 0-1,-173 0 9,0 0-8,35 0-2,-36 0 212,36 0-212,34-35 4,35-34-3,70-1 2,69 1-4,70-1 6,69-34-4,0-1 1,-34 36 0,-1-1-1,1 36 1,-70-1 1,-35 0-5,0 35 4,0 0-1,-69 0 3,-70 0-2,-104 0 8,-1 0-9,105 0 202,35 0-203,104 0 4,105 0-4,139 104 2,-70-69 1,34 0 0,-34 0-4,-69-1 3,-70 1 1,-35 35 0,0-35-2,-174-35 9,-34 0-10,-1 0 173,36 0-173,34 0 4,139 0-2,105 0-1,69 0 1,0 0 0,139 69-1,69 70 1,-208 0-2,35 0 4,-104 35-2,-1-35 0,-34 70-1,34-105 2,-138 70-5,-1-70 7,-173-104 3,-1 0-8,-34 35 4,0-35 197,-35 35-197,34-1-2,1 1 0,0 69 0,35 35 0,-1 0 0,70 244-1,-69-35 1,-1-36 0,70 71 0,-69 103-1,-1-103-1,1 34 1,-35 0 1,104 0 2,-104 0-2,34 1 0,35-71-3,-34 36 5,0-105-2,-70-174 8,34-69-12,1 34 5,-35-34 169,-35 0-169,1 69-2,-36-34 2,-34 69 0,-35 35-2,-35 34-2,35 1 5,-35 34-4,-70 0 4,71-34-5,-36-1 5,-34 36-4,-1-36 4,1-34-2,34-35-1,35 0-1,35-34 2,0-71 2,70 36-2,-1-35 0,0-1-4,-34 1 206,-35-35-200,-139 35-5,-174-35 5,-174 0-2,35 0 0,-174 0 0,104 0-1,105 0 1,34 0-1,140 0 1,69 0 0,35 0 0,34-35-1,71 35 1,-36 0 0,105 0-2,-1-35 3,71 35 22,-71 0 140,-103 0-166,-105 35 5,-209-35-2,-69 70-2,-348-70 4,174 0-4,209 0 3,69 0-3,105 0 4,34 0-2,105-35-3,69 35 5,0 0-3,104-35-1,36 35 28,-36 0 128,-104 0-154,-69-35 0,-105 1 0,-34-36 0,-1 35 0,-34-69-3,34 35 5,1 34-2,69 0-3,-35-69 5,105 69-2,-1 0 0,71 0-1,103 35 7,35 0-7,1 0 2,-36-34 186,35-36-188,-34-34 2,-36-70 0,-34-69-2,-69-105 0,34-34-2,35 34 6,0-69-3,34 0-4,1 34 4,34 1 3,1 0-7,69 104 7,0 34-4,0 175 6,0-1-2,0 35-6,0 1 191,0-1-188,0-35 0,0 1-1,0-70 1,35-70-3,-1 35 3,1-139 3,35 35-6,-35 0 5,-1 35-5,36 0 6,-35 34-6,-1 35 6,1 70-7,-35 0 6,0-1-2,0 1 0,0 35-3,0-1 6,0 35-4,0 0-1,0-34 3,0 34-1,0 0 7,0 1-8,0-1 10,35 35-9,-35-35 0,0-34 15,0 34-7,35 0-11,-1 0 5,-34-34-2,35 34-3,0-35 5,0-34-2,-35 35-1,35-1-1,-1 35 4,1-69-4,-35 35 3,35 34 0,-35 0-2,0-34-1,0 34 3,0 0-1,35 35 0,-35-35 0,0 0 15</inkml:trace>
    </iact:actionData>
  </iact:action>
  <iact:action type="add" startTime="32537">
    <iact:property name="dataType"/>
    <iact:actionData xml:id="d2">
      <inkml:trace xmlns:inkml="http://www.w3.org/2003/InkML" xml:id="stk2" contextRef="#ctx0" brushRef="#br0">9457 661 0,'0'0'2,"-34"0"13,34-35-8,-35 35 10,0-35-4,0 35 11,1 0 7,-1 0 7,0 0-29,0 0 6,0 0 8,1 0-7,-1 0-8,35 35 0,-35-35-3,35 35 12,-35 0-10,35-1 16,-34-34-15,34 35 1,-35-35-3,35 35 10,0 0-7,0-1 15,0 1-1,0 0 0,0 0-9,35-35 3,-1 35-2,1-35 7,0 34-12,0-34-3,-1 0 7,1 0-6,0 0 1,-35 35-1,35-35 0,0 35 0,-1-35-3,1 0 3,35 0 10,-70 35-11,34-35 1,1 0 7,0 0 1,0 34-10,-1-34 19,-34 35-2,35-35-7,-35 35-8,35-35 36,-35 35-34,0-1 42,0 1-4,0 0-18,0 0 10,0-1-9,0 1-10,0 0-11,0 0 14,-35-35-17,0 69 10,1-69-11,34 35 0,-35-35 4,0 35 4,0 0-7,1-35 3,-1 0 4,0 34 3,0-34-11,1 0 12,-1 0 2,0 0-4,0 0-6,0 0 4,1 0 3,-1 0 21,35-34-14,0-1-10,0 0 1,0 0 10,0 0 5,0 1-21,0-1 12,0 0 4,0 0-1,0 1-17,0-1 16,0 0-2,0 0-5,0 1-7,0-1 16,0 0-12,35 35 4,-35-35-1,0 1-8,34 34 13,-34-35-13,0 0 7,35 35-7,0-35 10,0 1 2,-35-1-12,35 35 2,-1-35 6,1 35-8,-35-35 5,35 35-4,0 0 15,-35-35-8,0 1 35,0-1-4,0 0-30,0 0 5,0 1-5</inkml:trace>
    </iact:actionData>
  </iact:action>
  <iact:action type="add" startTime="42161">
    <iact:property name="dataType"/>
    <iact:actionData xml:id="d3">
      <inkml:trace xmlns:inkml="http://www.w3.org/2003/InkML" xml:id="stk3" contextRef="#ctx0" brushRef="#br0">16133 2017 0,'-34'0'38,"-1"0"-7,0 0-23,35 34 1,0 1-3,-35-35 2,35 35 0,-34 34-1,-1-69 4,35 70-6,-35-70 5,35 35-5,-35-1 5,0-34-4,35 35 4,0 0-4,-34 0 3,34 0 7,-35-1-10,35 1 9,-35-35-7,0 35 2,1-35 11,34 35-12,0-1 5,-35-34-4,35 35 4,-35-35 10,35 35-15,35 0 114,0-35-115,-1 34 0,1-34-1,69 0 2,-69 0-4,35 0 5,-35 0-3,69 0 2,-69 0-4,-1 0 3,1 35-1,0-35 4,0 0-4,-1 0 1,1 0-1,0 0 10,0 0 14,0 0 38</inkml:trace>
    </iact:actionData>
  </iact:action>
  <iact:action type="add" startTime="43433">
    <iact:property name="dataType"/>
    <iact:actionData xml:id="d4">
      <inkml:trace xmlns:inkml="http://www.w3.org/2003/InkML" xml:id="stk4" contextRef="#ctx0" brushRef="#br0">15994 2017 0,'0'34'77,"0"1"-71,0 0 2,0 34 8,0-34 1,0 0-9,0 0 0,0 34-1,0-34 9,0 0-10,0 0 3,0-1-1,0 1 0,0 35 8,0-36-3,0 1 5,0 0-11,35-35-1,-35 35 4,0-1 6,0 1 7,0 0-7,0 0 21,0-1 18,0 1 20,0 0-3,0 0-48,35-35-16,-35 35 31,0-1 23,0 1-17,0 0-22,35-35 24,-35 35-33</inkml:trace>
    </iact:actionData>
  </iact:action>
  <iact:action type="add" startTime="52693">
    <iact:property name="dataType"/>
    <iact:actionData xml:id="d5">
      <inkml:trace xmlns:inkml="http://www.w3.org/2003/InkML" xml:id="stk5" contextRef="#ctx0" brushRef="#br0">7545 3407 0,'-35'0'7,"0"35"71,35 0-64,0-1 2,-34-34-7,34 70-1,0-35 13,-35-1-5,35 1-1,-35-35 2,35 35-1,-35-35 23,35 35-32,0 0 31,-34-1-22,34 1 24,-35-35-18,0 35-5,35 0 4,-35-35-14,35 34 3,70-34 145,-70 35-149,35-35 1,-1 0 3,1 0-2,35 0 0,-36 0-1,36 35 9,-35-35-11,0 0 5,34 35-4,-34-35 9,0 0-6,-1 0 0,1 0-1,0 0 6,34 0 1,-34 0 0,0 0 1,0 0 9,0 0-2</inkml:trace>
    </iact:actionData>
  </iact:action>
  <iact:action type="add" startTime="54025">
    <iact:property name="dataType"/>
    <iact:actionData xml:id="d6">
      <inkml:trace xmlns:inkml="http://www.w3.org/2003/InkML" xml:id="stk6" contextRef="#ctx0" brushRef="#br0">7475 3372 0,'0'35'86,"0"0"-80,0 0 3,0 34 6,0-34-6,0 0-1,0-1-1,35-34 1,-35 70-2,0-35 9,0 0-5,0-1-3,35 36 2,-35-35 5,0-1-5,35 1 4,-35 0-5,0 0 2,35-1 4,-35 1-7,0 0 3,34-35-3,-34 35 1,0-1 5,0 1-1,35 0 8,-35 0 21,0-1 3,0 1-21,0 0 93,0 0 88</inkml:trace>
    </iact:actionData>
  </iact:action>
  <iact:action type="add" startTime="56877">
    <iact:property name="dataType"/>
    <iact:actionData xml:id="d7">
      <inkml:trace xmlns:inkml="http://www.w3.org/2003/InkML" xml:id="stk7" contextRef="#ctx0" brushRef="#br0">15055 3511 0,'0'-34'6,"0"68"120,-34-34-110,-1 0-9,35 35 1,-35 0 6,0 0 25,1-35 17,34 34-49,-35 1 25,35 0-18,-35 0 16,35 0-5,0-1 21,0 1-32,-35-35-4,35 35 19,0 0 12,35-35 105,0 0-124,0 0-12,-1 0 4,1 0-5,0 0-3,0 0 9,-1 0 1,1 0 3,0 0-13,0 0 18,0 0 22,-1 0 15,1 0-31,0 0 32</inkml:trace>
    </iact:actionData>
  </iact:action>
  <iact:action type="add" startTime="58318">
    <iact:property name="dataType"/>
    <iact:actionData xml:id="d8">
      <inkml:trace xmlns:inkml="http://www.w3.org/2003/InkML" xml:id="stk8" contextRef="#ctx0" brushRef="#br0">15160 3477 0,'-35'0'68,"35"34"-49,0 1-7,0 0-3,0 0 0,0-1-2,0 1-1,0 0 4,0 35-2,0-36-1,0 36 10,0-35-12,0 34 13,0-34-3,0 0-1,0-1-7,0 1 8,0 0 11,0 0-5,0-1-11,0 1 29,0 0 5,0 0-3,0-1 13</inkml:trace>
    </iact:actionData>
  </iact:action>
  <iact:action type="add" startTime="59325">
    <iact:property name="dataType"/>
    <iact:actionData xml:id="d9">
      <inkml:trace xmlns:inkml="http://www.w3.org/2003/InkML" xml:id="stk9" contextRef="#ctx0" brushRef="#br0">14951 4693 0,'35'0'148,"0"0"-142,-1 0 9,1 0-5,0-34-2,35 34 5,-70-35 5,34 35-12,1-35 1,0 0 9,0 35-6,-35-34-5,69 34 12,-34-35-2,-35 0-6,35 35 6,0 0-9,-1-35 2,1 0 17,0 35-9,-35-34-1,35 34-7,-1 0 0,-34-35 0,35 35 59,0 0 82</inkml:trace>
    </iact:actionData>
  </iact:action>
  <iact:action type="add" startTime="60364">
    <iact:property name="dataType"/>
    <iact:actionData xml:id="d10">
      <inkml:trace xmlns:inkml="http://www.w3.org/2003/InkML" xml:id="stk10" contextRef="#ctx0" brushRef="#br0">15751 4346 0,'0'34'15,"-35"-34"9,35 35-3,-35-35-13,1 0 25,34 35-26,-35-35 17,35 35-16,-35 0 15,35-1 8,-35-34-10,35 35 12,0 0 97,0 0-76,0-1-29,0 1-4,0 0-5,0 0 1,35-1 14,0-34-17,0 35-4,-1-35-3,1 35 2,0-35-1,34 0-1,-34 0 9,35 35-9,-35-35 1,-1 0 0,1 0 6,-35 34 2,35-34-9,-35 35 11,35 0 35,-35 0 9,0 0-31,0-1-23,0 1 15,0 0-10,-35 0-4,-35-1 6,36 1 0,-36 0-4,0-35 2,36 0-6,-36 35 10,35-35-1,1 0-8,-1 0 0,0 0 7,0 0 1,35-35 115,0 0-117,0 0-6,0 1 7,0-36 3,0 35-4,0 1-5,35-1-1,-35 0 0,0 0-1,35 0 1,0-34 6,-1 69-5,-34-35-3,35 0 3,-35 1 0,35 34-2,-35-35 1,35 35-2,-35-35 3,34 35-1,1-35 6,-35 1 4,35 34 4,-35-35-7,35 0 25,0 35 6,-35-35-7,0 1 5,-35 34 57,0 0-37,0 0 14,0 0-32,1 0-31</inkml:trace>
    </iact:actionData>
  </iact:action>
  <iact:action type="add" startTime="63099">
    <iact:property name="dataType"/>
    <iact:actionData xml:id="d11">
      <inkml:trace xmlns:inkml="http://www.w3.org/2003/InkML" xml:id="stk11" contextRef="#ctx0" brushRef="#br0">18081 3511 0,'0'35'93,"0"0"-79,0 34-3,0-34 3,0 0-7,0 0 2,0 0 6,0-1-9,0 1 4,0 0-4,0 0 10,0-1-7,0 1-4,0 0 11</inkml:trace>
    </iact:actionData>
  </iact:action>
  <iact:action type="add" startTime="63773">
    <iact:property name="dataType"/>
    <iact:actionData xml:id="d12">
      <inkml:trace xmlns:inkml="http://www.w3.org/2003/InkML" xml:id="stk12" contextRef="#ctx0" brushRef="#br0">17698 4554 0,'70'-34'86,"-36"34"-81,36-70 6,-1 70-6,-34-70 5,70 36-2,-71-36 0,36 35-3,-1 1 3,1-1 2,-35 0-2,34 0 0,-34 1-1,0-1 0,0 35 9,-1-35-2,1 35 55</inkml:trace>
    </iact:actionData>
  </iact:action>
  <iact:action type="add" startTime="64579">
    <iact:property name="dataType"/>
    <iact:actionData xml:id="d13">
      <inkml:trace xmlns:inkml="http://www.w3.org/2003/InkML" xml:id="stk13" contextRef="#ctx0" brushRef="#br0">18289 4415 0,'35'0'155,"0"0"-149,-1 0 2,1 0 15,0 0-13,0 0 4,0 0 3,-1 0-3,1 0 2,0 0-9,0 0 17,-1 0-8,1 0-8,0 0 13,0 0 33,-35 35-36,0 0-3,0 0 8,0-1-8,0 1 2,0 0-9,0 0 5,0-1 2,0 1-5,-35 0-2,0 0-1,35-1 1,-35-34-2,1 35 4,-1 35-2,0-36 0,-34-34-1,-1 70 1,0-70 0,36 35 0,-36 0-3,35-35 5,-34 34 0,34 1-5,0-35 3,1 0 23,68 0 93,1 0-116,35 0 0,-1 0-1,1 0 2,34-35-2,35 1-1,-69 34 1,69 0 3,-35 0-2,0 0-3,-34 0 5,-35-35-2,34 35 0,-34 0-2,69 0 4,-69 0 5,0 0-7,0 0-3,-1 0 37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34:05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25">
    <iact:property name="dataType"/>
    <iact:actionData xml:id="d0">
      <inkml:trace xmlns:inkml="http://www.w3.org/2003/InkML" xml:id="stk0" contextRef="#ctx0" brushRef="#br0">10396 11159 0,'0'0'1,"70"0"7,-1 35-3,36-35 4,-1 35-1,70-35 0,-70 0 0,35 35-1,35-35 1,0 0-2,35 34 2,-70-34 1,0 0-1,-35 0 0,-34 0-2,-1 0 3,1 0-1,-36 0 0,1 0 9,35 0-5,-36 0 6,1 0 3,0 0-11,35 0 361,34 0-363,0 0 0,70 0-1,35 0 1,-36 0 0,71 0-1,-105 0 2,0 0-1,0 0-2,-35 0 5,1 0-7,-36 0 4,1 0-1,34 0 1,-34 0 0,34 0 1,-34 35-2,-1-35 2,1 0-3,-1 0 3,-34 0 0,69 0-2,-69 0 23,35 0 172,34 0-194,70 0-2,69 0 3,35 0-1,-34 0-2,34 0 4,-35 0-4,-69 0 4,35 35-3,-105-35-1,0 35 4,1-1-4,-36-34 3,1 0-1,-1 35-1,-34-35 16,0 0-15,34 0 185,1 0-185,104-35 1,0 1-1,34-1 0,36-35 0,34 1-1,-35 34 2,-34 0-2,34 0 1,-104 1-1,0 34 1,-34 0-1,-1 0 1,0 0-2,-34 0 3,-1 0 0,1 0-2,34 0-1,-69 0 3,0 0 7,0 0-9,-1 0 162,71 0-161,-1 0 2,0 34-4,1-34 2,68 35 1,-68 0-1,-36-35-3,36 0 3,-36 0 2,1 0-4,-36 0 3,1 0-1,35 0 0,-1 0-1,-34 0 10,69 0-12,-69 0 5,0 0-3,0 0 1,34 0 0,-34 0 0,0 0-3,0 0 5,-1 0-4,1 0 4,35 0-2,-36 0-1,1 0 1,0 0-2,0 0 3,0 0-2,-1 0 2,1 0 15,0 0-9,0 0 0,-1 0 1,1 0 7,0 0-2,0 0-3,-1 0 5,1 0 0,0 0 6,0 0-11,0 0 58</inkml:trace>
    </iact:actionData>
  </iact:action>
  <iact:action type="add" startTime="17874">
    <iact:property name="dataType"/>
    <iact:actionData xml:id="d1">
      <inkml:trace xmlns:inkml="http://www.w3.org/2003/InkML" xml:id="stk1" contextRef="#ctx0" brushRef="#br0">10570 14253 0,'35'0'163,"69"0"-156,0 0 0,105 0 3,34 0-4,70-69 1,-34-1 3,173 1-2,-174-36 0,104 36-3,-138 34 5,34 0-4,-35 35 2,-34 0 0,-1 0 1,1 0-1,0 0-1,-70 0-1,0 0 4,0 0-1,-35 0-4,-34 0 5,-35 35-3,34-35 248,1 0-238,-36 0-9,71 0-1,-36 0-1,-34 0 3,35 0-3,-1 0 2,1 0 2,-1 0-3,-34 0-1,35 0 4,-1 0-4,1 0 3,34 0-1,0 0-2,1 0 2,-1 0 2,-35 0-5,36 0 3,-71 0 1,36 0 22,0 0 132,69 0-155,35 0-2,104 0 4,69 0-1,1 0-5,174 0 6,-209 35-4,-35-1 2,35 36 1,-70-35-3,-104 0 4,0 34-5,35-69 3,-70 35 2,-34-35-4,-1 35 1,-34-35 18,0 0 136,69 0-151,-34 0-3,69 0 0,0 0 3,104 0-5,-34 0 3,34 0 2,-103 0-3,68 0 1,-104 0 0,-34-35-3,34 35 5,1 0-2,-71 0 0,36 0-1,34-35 1,-34 35 0,-35-35 1,34 35-3,1 0 0,34 0 4,-69 0-2,0 0-1,-1 0-1,36 0 2,-35 0 10,34-34-13,-34 34 5,34 0-2,1 0 0,-35 0-1,0 0 1,-1 0-1,1 0 2,0 0-4,0 0 5,-1 0 6,1 0-2,0 0 0,0 0 26</inkml:trace>
    </iact:actionData>
  </iact:action>
  <iact:action type="add" startTime="21028">
    <iact:property name="dataType"/>
    <iact:actionData xml:id="d2">
      <inkml:trace xmlns:inkml="http://www.w3.org/2003/InkML" xml:id="stk2" contextRef="#ctx0" brushRef="#br0">9805 17868 0,'0'35'22,"35"-35"17,0 0-31,-1 0 1,36 0-1,0 0-1,69 0-1,69-35 2,70-34 2,-34 69-2,-1-70 0,1 36-3,34-1 5,-70 35-4,-34 0 3,-35 0-1,0 0-2,-34 0 3,-36 0-1,1 0-2,-1 0 228,1 0-226,34-35 0,35 0 0,105 1 1,-71-1 0,140-35-6,-34 70 5,-71-34 0,-69 34 1,0 0-1,-69 0 0,-1-35 0,1 35-1,-35 0 1,0 0-2,34 0 4,1 0-5,-36 0 5,36 0 191,-35 0-193,69 0-2,70 0 4,69 0-4,35 0 3,105 35-3,-70-35 2,0 34 2,35 1-3,-36 0 0,-33 0 2,-36 34-1,0 1 0,1-1-1,-36 1 1,1 34-2,0-34 4,-175-70 2,36 34-2,-35-34 177,34 0-179,70 0-1,-34-34 0,173-36 0,70 0 0,69 1 3,-69-1-2,69 36 0,-104 34-3,69-35 5,-69 35-2,-209 0 5,-34 0-3,0 0-3,-36 0 203,36 0-203,-1 0 2,36 0 0,-36 0-5,36 0 6,-1 0-2,0 0-1,35 0 1,-69 0-2,69 0 3,-70 0-3,36 0 4,-36 0-4,1 0 3,-1 0-1,-34 0-2,0 0 4,0 0-3,-1 0 9,1 0 7,0 0-7,0 0 22,-1 0-14,1 0-9,0 0-7,0 0 15,0 0 14,-1 0 19</inkml:trace>
    </iact:actionData>
  </iact:action>
  <iact:action type="add" startTime="24182">
    <iact:property name="dataType"/>
    <iact:actionData xml:id="d3">
      <inkml:trace xmlns:inkml="http://www.w3.org/2003/InkML" xml:id="stk3" contextRef="#ctx0" brushRef="#br0">7893 2225 0,'0'35'47,"0"0"-41,0-1 3,0 1 7,0 0-8,0 0-1,0 0 0,0-1 0,0 1 1,0 0-1,0 0 1,0-1 0,0 1 2,0 0-3,0 0 1,0-1-2,0 1 4,0 0-4,0 0 3,0-1-3,0 36 4,0-35-2,0 0-1,0-1 1,0 36-2,0-35 11,0-1-2,0 1 15</inkml:trace>
    </iact:actionData>
  </iact:action>
  <iact:action type="add" startTime="24941">
    <iact:property name="dataType"/>
    <iact:actionData xml:id="d4">
      <inkml:trace xmlns:inkml="http://www.w3.org/2003/InkML" xml:id="stk4" contextRef="#ctx0" brushRef="#br0">8519 2051 0,'34'0'125,"1"0"-88,0 0-30,0 0 10,-1 0 7,1 0-9,0 0-7,0 0-2,0 0 10,-1 0-6,1 0-3,-35 35 1,35-35-1,0 0 2,-1 35-4,1 0 21,-35-1-12,0 1 3,35 0-10,-35 34 16,0-34-9,0 0 1,0 0-5,0 0-2,0-1-2,0 36 10,-35-35-1,35-1-5,-35 1-3,1-35 1,34 35 0,-35 0-1,35-1 1,-35-34 0,35 35-1,-35-35 2,35 35-2,-34-35 1,34 35-1,-35-35 2,35 34-2,-35-34-1,35 35 4,-35-35-5,0 0 13,1 35-3,-1-35 6,0 0-11,70 0 112,34 0-112,-34 0-2,0 0-3,35 0 5,-1 0-4,1 0 2,-36 0 0,1 0 1,0 0-1,0 0-1,-1 0 2,1 0-2,0 0 8,0 0-6,0 0 14,-1 0-2,1 0 5,0 0-12</inkml:trace>
    </iact:actionData>
  </iact:action>
  <iact:action type="add" startTime="30032">
    <iact:property name="dataType"/>
    <iact:actionData xml:id="d5">
      <inkml:trace xmlns:inkml="http://www.w3.org/2003/InkML" xml:id="stk5" contextRef="#ctx0" brushRef="#br0">11926 8587 0,'0'0'1,"-35"-70"7,-34 35-2,-35 1 3,-1-36 0,36 1-2,-1 34-2,-34 35 3,-1-35 2,36 0-3,-1 35 1,-34-34 1,35 34-3,-1 0 3,0 0-2,-34 0 1,35 0 0,-1 0-2,1 69 1,-36 1 1,-69 69 0,35-35 2,0 35-5,35 0 6,-35-35-3,0 70-1,69-35-1,-69 0 4,35 0-3,34 35 1,1-70-2,-36 70 3,36-35 0,34-34-5,0-1 7,1 35-4,34-35-1,0-34 3,0 34-1,0-34 0,0 34 0,0-35 0,34 1-3,71-1 3,-1 36 3,35-1-6,-35-34 4,105 34 0,-35 35-2,-35-70-2,70 1 6,-1-1-3,-69-69-1,0 35 1,0-35-1,35 0 1,-69 0 0,-36 0-2,35-35 3,1 1-1,-1-1-2,-34 0 5,34-34-7,-35-36 6,-34 71-2,70-71 0,-36-34 0,1 0 0,-1-69-4,-34-1 8,0 70-5,-35-104-2,0 69 4,0 35-2,-35-35 2,-69 0-1,34 70 0,1 34-1</inkml:trace>
    </iact:actionData>
  </iact:action>
  <iact:action type="add" startTime="31373">
    <iact:property name="dataType"/>
    <iact:actionData xml:id="d6">
      <inkml:trace xmlns:inkml="http://www.w3.org/2003/InkML" xml:id="stk6" contextRef="#ctx0" brushRef="#br0">11161 11715 0,'0'0'0,"0"-34"6,-35-1 12,1 35-3,-1 0-9,-35-35 2,1 35 1,-1 0-1,-34 0-2,34 0 3,-34 0-2,0 0 2,-35 70 0,34-1-3,36 1 0,-105 69 4,35 0-1,35-35-4,-36 70 5,36 0-2,0 34-1,34-69 1,1 35 0,34-70 0,35 105-1,0-105 1,0-34-1,0 69 1,0-70 0,0 1 0,0-1-3,70 1 5,-1 0-2,-34-1 0,69-34 0,-34 0-1,-36 34 2,71-34-2,-1 0-2,-34-35 5,34 34-4,0-34 2,-34 0-1,104 0 1,-70 0 0,35 0 1,0 0-3,-35 0 4,-34-34-3,34-1 2,-69-35-1,0 36-3,34-1 5,-34-69-1,-35 34-5,35-69 4,34 35 1,-69-35 0,35 34-4,-35-68 5,35 33-2,-35 71-3,0-35 5,0 34-2,0 1 0,0 34-1,0 0 2,0 0 5,0 1 10,-35 34-18,0 0 3,1 0-3,-36 0 4,1-35-2,34 35-2</inkml:trace>
    </iact:actionData>
  </iact:action>
  <iact:action type="add" startTime="32381">
    <iact:property name="dataType"/>
    <iact:actionData xml:id="d7">
      <inkml:trace xmlns:inkml="http://www.w3.org/2003/InkML" xml:id="stk7" contextRef="#ctx0" brushRef="#br0">10918 16130 0,'0'0'0,"0"35"30,-35-35-22,0 35-2,0 0 4,-34-1-2,-1-34 0,36 35 0,-36 0-1,1-35 0,34 0-1,0 35 4,0-1-4,0-34 3,35 35-1,-34-35 0,34 35 0,-35 0 0,0-35-1,35 34 1,-35 1 0,35 35 7,0-35-6,0-1-2,0 36-1,0-1 1,0-34 3,35 69-2,0-34-2,34-1 4,-34-34-3,70 35-1,-1-1 4,-69 1-4,34-70 3,35 35-3,-34 34 3,-35-69-3,34 0 4,1 0-4,-35 0 3,-1 0-3,1 0 4,69 0-4,-69 0 4,0 0-5,35-35 5,-36 35-2,-34-34 0,70-1-1,-35-70 2,-1 36-4,1-1 3,0-34-1,0 0 4,34-70-6,-34 105 5,-35-36-1,0 1-3,0 34 2,0 1-1,0 34 0,0-69 0,-35 69 3,-34 0-2,-1 1-3,-34-1 6,-70 35-6,0-35 3,35 35 1,-70 0-3,70 0 4,35 0-2,0 0-1,34 0 0</inkml:trace>
    </iact:actionData>
  </iact:action>
  <iact:action type="add" startTime="34209">
    <iact:property name="dataType"/>
    <iact:actionData xml:id="d8">
      <inkml:trace xmlns:inkml="http://www.w3.org/2003/InkML" xml:id="stk8" contextRef="#ctx0" brushRef="#br0">7510 4172 0,'0'0'1,"35"0"14,0 0-2,0 0-5,-1 0 8,1 0-7,0 0 0,0-35 6,-1 35-1,1 0 0,0 0-3,0 0 12,-1 0-10,1 0 12,0 0-1,-35 35-3,0 0 17,0-1 2,0 1-25,0 0 10,0 0-1,0-1 13,0 1-15,0 0 73,35-35-79,0 0 1,-1 35-12,1-35 4,0 35 5,0-35-5,-1 0-3,-34 34 11,35-34-11,-35 35 34,35-35-31,-35 35 20,0 0-14,0-1 18,0 1-17,-35-35-2,35 35-5,-35 0-4,1-35 6,-1 34 4,0-34-7,0 35 1,1 0-5,-1-35 6,0 0-3,0 35-1,0-35 2,1 0 2,-1 0-2,0 34-3,-34-34 5,34 35 3,0-35 3,0 0 1</inkml:trace>
    </iact:actionData>
  </iact:action>
  <iact:action type="add" startTime="44762">
    <iact:property name="dataType"/>
    <iact:actionData xml:id="d9">
      <inkml:trace xmlns:inkml="http://www.w3.org/2003/InkML" xml:id="stk9" contextRef="#ctx0" brushRef="#br0">10327 5980 0,'-35'0'109,"35"34"-93,0 1-2,0 0-4,0 0-3,0-1 1,0 36 8,0-35-3,0 34-3,0-34 6,0 34-9,0-34 6,0 35-5,0-35 10,0-1-11,0 1 1,0 0 6,0 0 3,0-1-9,0 1 21</inkml:trace>
    </iact:actionData>
  </iact:action>
  <iact:action type="add" startTime="45677">
    <iact:property name="dataType"/>
    <iact:actionData xml:id="d10">
      <inkml:trace xmlns:inkml="http://www.w3.org/2003/InkML" xml:id="stk10" contextRef="#ctx0" brushRef="#br0">10570 6188 0,'35'-35'86,"0"35"-73,-1-34 20,-34-1-19,35 35-5,0-35 14,0 35-14,-1 0 14,-34-35-15,35 35 15,0 0-2,-35-34-11,35 34 6,0 0-11,-1 0 28,1 0-12,0 0 12,0 0-25,-1 0 15,-34 34-7,35-34-8,-35 35-1,35-35 9,0 70-8,-35-36 6,34-34-5,-34 35-2,0 0 7,0 0-4,35-35-3,-35 34 7,0 1 9,0 0 1,0 0-9,0-1 10,0 1-1,0 0 7,0 0-15,0 0 4,0-1-4,-35-34-7,35 35 8,-34 0-12,-1 0 12,0-35-11,0 34 11,1 1-11,-1-35 2,35 35 2,-35-35-4,0 0 11,35 35-1,-34-35 15,-1 0-8,0 0 13,105 0 143,-36 0-161,36 0-11,-35 0 1,-1 0-2,1 0 2,0-35-1,0 35 3,34 0-5,-34 0 6,0 0-6,0 0 5,-1 0-3,1 0 1,0 0 0,0 0-1,-1 0 1,1 0 7,0 0 9,0 0-18,0 0 17,-1 0 101</inkml:trace>
    </iact:actionData>
  </iact:action>
  <iact:action type="add" startTime="48265">
    <iact:property name="dataType"/>
    <iact:actionData xml:id="d11">
      <inkml:trace xmlns:inkml="http://www.w3.org/2003/InkML" xml:id="stk11" contextRef="#ctx0" brushRef="#br0">17177 5875 0,'34'0'101,"-34"-34"-93,35 34 6,0 0 11,34 0 6,-34 0-2,0 0-13,0 0 14,-1 0-12,1 0 13,-35 34 7,35-34-30,-35 35 0,0 0 16,0 0 4,0-1-11,0 1-2,0 0 0,0 0 2,0-1 5,0 1-13,0 0 38,-35-35-40,35 35 125,35-35-101,0 34-17,0-34-6,-1 0 7,-34 35-5,35-35 4,-35 35-5,35-35-3,0 0 10,-35 35 0,34-35 8,-34 34-8,0 1 21,0 0-22,0 0 8,0 0 0,0-1-5,0 1-4,0 0 3,-34-35-9,-1 0 0,35 35-1,-35-35 1,0 0 7,1 34-7,-1-34-2,0 0 19,0 0-11,0 0 3,1 0-9,-1 0 23,0 0 13,0 0-3,1 0-25,-1 0 7,0 0 23,0 0 9</inkml:trace>
    </iact:actionData>
  </iact:action>
  <iact:action type="add" startTime="51528">
    <iact:property name="dataType"/>
    <iact:actionData xml:id="d12">
      <inkml:trace xmlns:inkml="http://www.w3.org/2003/InkML" xml:id="stk12" contextRef="#ctx0" brushRef="#br0">9214 7926 0,'-35'0'8,"35"70"91,0-35-84,0 34-7,0-34 10,0 34-11,0-34-1,0 0 3,0 34-3,0 1 4,0-1-3,0 1 0,0 34 2,0 1-1,0-1 0,35 0 0,-35 0 0,0 1-3,35-1 5,-35 0-5,35 35 6,-35 70-4,34 34 1,1-69-1,0 35 2,0 69-4,-1-35 5,1 0-2,35 1 0,-36 34-1,36-35 2,-35-34-2,34-35-2,-34-1 3,0-33 0,0-71 2,-35-34 235,0 0-235,0-1-2,-35 36-2,35 34 4,-35-34-5,-34 69 5,34 35-2,0-35 1,-35 104-2,36 0-2,-36-34 3,35-35-1,1-1 4,-1 1-4,35-69 1,-35 34-3,35 34 5,-35-34-2,35-34 0,-34 34 0,34-35-3,0 0 5,0 1-2,0-1-1,0-35-1,0 1 4,0 0-3,0-1 1,0-34 0,0 0 0,0-1-1,0 1 210,0 0-209,0 0 0,0 69 0,0-35-2,0 1 4,0 0-5,34-1 5,1 35-2,-35 1 0,0-36-1,70 35 1,-70-69 0,34 35-2,-34-36 3,35 1-1,0 0-2,-35 0 1,35 0 1,-1-1 8,36 1 2,-35 0-13,0-35 3,34 0 1,35 0-1,-34 0 0,0 35-1,34-35 0,0 0 2,-34 34 1,69 1-6,-35-35 3,35 35 1,-69 34 0,-1-69 1,1 35 1,-1 0-4,1 0 0,-35-1 2,34 1-1,35-35 3,-34 0-2,-35 35 0,34-35-1,1 35 2,34-35-2,-34 0 1,-1 0-1,1 0-1,-35 0 2,34 0 1,1 0-3,-1 0 4,-34 0-2,0 0-3,34 0 5,-34 0 5,0 0-1,-35-35 96,0-35-103,0-34 0,0-35 1,0-35 0,0-139 0,-35 1-1,0-210 1,1 35 2,-36 70-4,70-104 3,-70-1 0,36 105-2,34 35 1,0 34 0,0 1-1,0 34-1,0 69 4,0 1-3,0 104 1,34-35 0,36 0 0,-35 70 0,34 35 0,-34-36 0,0 1 0,0 34-4,-1 36 8,1-36-8,0 35 7,0 1-3,-35-36-1,0 1 223,0-1-221,0 1-1,0-36 0,0 36 0,0-70-1,0 0 1,0 34 0,0 1-2,0 0 4,0-35-3,0 69-1,0-34 2,0 34-1,0-34 3,0 35-4,0-1 4,0 35-3,0 1 1,0-1 0,0 0 8,0 0-2,0 0 2,0 1-8,0-1 15,0 0-15,0 0-2,0-34 11,0 34-9,34-34 0,-34 34-1,35-35 3,-35 36-4,0-36 2,35 35-3,-35 0 4,35 35-2,-35-34 3,0-1-5,35 0 14,-105 35 212,0 0-223,1 0 0,-35 35-2,-1-35 4,1 0-5,-70 0 5,70 0-4,-35 0 2,34 0 1,-34 0-1,0 0 0,35 0 0,-35 0-1,0 0 1,34 0 0,1 0-1,0 0 1,0 0 0,-1 0-2,1-35 3,0 0 0,34 35-2,35 0 1,-34 0 0,-1 0-3,1-34 5,34-1-2,-35 35 0,1 0-1,-1 0 1,35 0 0,1-35 0,-1 35-3,0 0 5,0 0 7,35-35-13,-34 35 29</inkml:trace>
    </iact:actionData>
  </iact:action>
  <iact:action type="add" startTime="55371">
    <iact:property name="dataType"/>
    <iact:actionData xml:id="d13">
      <inkml:trace xmlns:inkml="http://www.w3.org/2003/InkML" xml:id="stk13" contextRef="#ctx0" brushRef="#br0">12378 8691 0,'35'0'47,"0"0"6,34 0-29,-69-69-16,35 69 0,35-70 0,-1 0 0,1 1-3,34-35 3,-35 34 2,1 35-1,0-34-2,-1 34 1,1-34-1,-1 34 1,-34-35 0,0 70-1,34-69 2,-34 69-3,35-35 3,-70 0-2,69 35 1,-34 0 0,0-35-3,-1 35 3,1-34 3,0 34-4,0 0-2,0 0 5,-1-35-2,1 35 0,0 0 6,0 0-5,-1 0 7,1 0-1,0 0 1,0 0-2,-1 0 2,1 0-1,0 0 0,0 0-6,0 0 7,-1 0-2,1 0 1,0 0-8,0 0 18,-1 0-9,1 0 1,0 0-11,0 0 8,-1 0-6,36 0 8,-35 0-7,0 0-1,34 0-1,-34 0 8,0 0-6,-1 0 5,1 0-7,0 0 18,0 0 6,-1 0-10,1 0-11,0 0 276,0 0-277,0 0-2,-1 0 1,1-35 0,35 0-1,-36 1 2,1 34-2,35-35 2,-35 0 5,-1 35-8,1-35 5,0 1 2,0 34 2,-1-35-7,1 35 9,-35-35-11,35 35 33,-35-35 86</inkml:trace>
    </iact:actionData>
  </iact:action>
  <iact:action type="add" startTime="57130">
    <iact:property name="dataType"/>
    <iact:actionData xml:id="d14">
      <inkml:trace xmlns:inkml="http://www.w3.org/2003/InkML" xml:id="stk14" contextRef="#ctx0" brushRef="#br0">15508 7162 0,'34'0'179,"1"0"-173,35 0 11,-36 0-9,36 0 9,-35 0-13,-1 0 6,1 0-2,0 0-3,0 0 3,0 0 0,-1 0 9,1 0-11,0 0 4,0 0-4,-1 0 9,1 0-5,0 0 5,0 0 2,-1 0 22,1 0-17,-35 34 131,0 1-143,-35 0-2,35 0-1,-34 34 2,34-34-3,-35-35 3,35 69-2,-35-34-1,0 0 4,35 0 4,0-1 3,0 1 6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6-10T09:34:05.1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963">
    <iact:property name="dataType"/>
    <iact:actionData xml:id="d0">
      <inkml:trace xmlns:inkml="http://www.w3.org/2003/InkML" xml:id="stk0" contextRef="#ctx0" brushRef="#br0">11300 5875 0,'0'35'187,"0"0"-174,0 0 3,0-1-1,0 1 32,0 0 178,0 0-195,0-1 27,0 1 12,0 0-28,0 0-27,0-1 11</inkml:trace>
    </iact:actionData>
  </iact:action>
  <iact:action type="add" startTime="32753">
    <iact:property name="dataType"/>
    <iact:actionData xml:id="d1">
      <inkml:trace xmlns:inkml="http://www.w3.org/2003/InkML" xml:id="stk1" contextRef="#ctx0" brushRef="#br0">11196 6988 0,'0'34'49,"0"1"-29,0 0-10,0 0-3,0 0 1,0-1 0,0 1 0,0 0-3,0 0 10,0-1-5,35-34-4,-35 35 3,0 0 5,0 0 35,0-1-25,0 1 30,0 0-8,0 0 47,0-1-54</inkml:trace>
    </iact:actionData>
  </iact:action>
  <iact:action type="add" startTime="42008">
    <iact:property name="dataType"/>
    <iact:actionData xml:id="d2">
      <inkml:trace xmlns:inkml="http://www.w3.org/2003/InkML" xml:id="stk2" contextRef="#ctx0" brushRef="#br0">12378 5980 0</inkml:trace>
    </iact:actionData>
  </iact:action>
  <iact:action type="add" startTime="42622">
    <iact:property name="dataType"/>
    <iact:actionData xml:id="d3">
      <inkml:trace xmlns:inkml="http://www.w3.org/2003/InkML" xml:id="stk3" contextRef="#ctx0" brushRef="#br0">14256 5980 0,'0'0'0</inkml:trace>
    </iact:actionData>
  </iact:action>
  <iact:action type="add" startTime="43188">
    <iact:property name="dataType"/>
    <iact:actionData xml:id="d4">
      <inkml:trace xmlns:inkml="http://www.w3.org/2003/InkML" xml:id="stk4" contextRef="#ctx0" brushRef="#br0">16133 6362 0</inkml:trace>
    </iact:actionData>
  </iact:action>
  <iact:action type="add" startTime="43751">
    <iact:property name="dataType"/>
    <iact:actionData xml:id="d5">
      <inkml:trace xmlns:inkml="http://www.w3.org/2003/InkML" xml:id="stk5" contextRef="#ctx0" brushRef="#br0">18150 6188 0,'0'0'1</inkml:trace>
    </iact:actionData>
  </iact:action>
  <iact:action type="add" startTime="44265">
    <iact:property name="dataType"/>
    <iact:actionData xml:id="d6">
      <inkml:trace xmlns:inkml="http://www.w3.org/2003/InkML" xml:id="stk6" contextRef="#ctx0" brushRef="#br0">19993 6292 0</inkml:trace>
    </iact:actionData>
  </iact:action>
  <iact:action type="add" startTime="44790">
    <iact:property name="dataType"/>
    <iact:actionData xml:id="d7">
      <inkml:trace xmlns:inkml="http://www.w3.org/2003/InkML" xml:id="stk7" contextRef="#ctx0" brushRef="#br0">21419 6327 0</inkml:trace>
    </iact:actionData>
  </iact:action>
  <iact:action type="add" startTime="45201">
    <iact:property name="dataType"/>
    <iact:actionData xml:id="d8">
      <inkml:trace xmlns:inkml="http://www.w3.org/2003/InkML" xml:id="stk8" contextRef="#ctx0" brushRef="#br0">23540 6327 0</inkml:trace>
    </iact:actionData>
  </iact:action>
  <iact:action type="add" startTime="46387">
    <iact:property name="dataType"/>
    <iact:actionData xml:id="d9">
      <inkml:trace xmlns:inkml="http://www.w3.org/2003/InkML" xml:id="stk9" contextRef="#ctx0" brushRef="#br0">12900 7544 0</inkml:trace>
    </iact:actionData>
  </iact:action>
  <iact:action type="add" startTime="46728">
    <iact:property name="dataType"/>
    <iact:actionData xml:id="d10">
      <inkml:trace xmlns:inkml="http://www.w3.org/2003/InkML" xml:id="stk10" contextRef="#ctx0" brushRef="#br0">14464 7613 0,'0'0'3,"35"0"34,0 0 7</inkml:trace>
    </iact:actionData>
  </iact:action>
  <iact:action type="add" startTime="47131">
    <iact:property name="dataType"/>
    <iact:actionData xml:id="d11">
      <inkml:trace xmlns:inkml="http://www.w3.org/2003/InkML" xml:id="stk11" contextRef="#ctx0" brushRef="#br0">16481 7613 0,'35'0'9</inkml:trace>
    </iact:actionData>
  </iact:action>
  <iact:action type="add" startTime="47582">
    <iact:property name="dataType"/>
    <iact:actionData xml:id="d12">
      <inkml:trace xmlns:inkml="http://www.w3.org/2003/InkML" xml:id="stk12" contextRef="#ctx0" brushRef="#br0">17802 7613 0</inkml:trace>
    </iact:actionData>
  </iact:action>
  <iact:action type="add" startTime="48045">
    <iact:property name="dataType"/>
    <iact:actionData xml:id="d13">
      <inkml:trace xmlns:inkml="http://www.w3.org/2003/InkML" xml:id="stk13" contextRef="#ctx0" brushRef="#br0">20062 7474 0,'35'0'69</inkml:trace>
    </iact:actionData>
  </iact:action>
  <iact:action type="add" startTime="48503">
    <iact:property name="dataType"/>
    <iact:actionData xml:id="d14">
      <inkml:trace xmlns:inkml="http://www.w3.org/2003/InkML" xml:id="stk14" contextRef="#ctx0" brushRef="#br0">22010 7474 0,'34'0'14</inkml:trace>
    </iact:actionData>
  </iact:action>
  <iact:action type="add" startTime="48929">
    <iact:property name="dataType"/>
    <iact:actionData xml:id="d15">
      <inkml:trace xmlns:inkml="http://www.w3.org/2003/InkML" xml:id="stk15" contextRef="#ctx0" brushRef="#br0">24270 7509 0,'34'0'9</inkml:trace>
    </iact:actionData>
  </iact:action>
  <iact:action type="add" startTime="59113">
    <iact:property name="dataType"/>
    <iact:actionData xml:id="d16">
      <inkml:trace xmlns:inkml="http://www.w3.org/2003/InkML" xml:id="stk16" contextRef="#ctx0" brushRef="#br0">11335 9664 0,'0'35'140,"0"0"-133,0 0 0,0-1 3,0 1-3,0 0-1,0 0 4,0 0-2,0-1 0,0 1 7,0 0 8,0 0-2</inkml:trace>
    </iact:actionData>
  </iact:action>
  <iact:action type="add" startTime="60725">
    <iact:property name="dataType"/>
    <iact:actionData xml:id="d17">
      <inkml:trace xmlns:inkml="http://www.w3.org/2003/InkML" xml:id="stk17" contextRef="#ctx0" brushRef="#br0">11265 10742 0,'0'35'55,"0"0"-34,0-1 12,0 1-3,0 0-5,0 0-17,0-1 21,0 1-4,0 0 6,0 0-10,0-1 51,0 1-26,0 0 16,0 0-38,0 0 30,35-35-46,0 0 13,-35 34-14,0 1 25,35-35-25,-35 35 9,0 0-9,0-1 24,35-34 16</inkml:trace>
    </iact:actionData>
  </iact:action>
  <iact:action type="add" startTime="67026">
    <iact:property name="dataType"/>
    <iact:actionData xml:id="d18">
      <inkml:trace xmlns:inkml="http://www.w3.org/2003/InkML" xml:id="stk18" contextRef="#ctx0" brushRef="#br0">17350 9421 0</inkml:trace>
    </iact:actionData>
  </iact:action>
  <iact:action type="add" startTime="80279">
    <iact:property name="dataType"/>
    <iact:actionData xml:id="d19">
      <inkml:trace xmlns:inkml="http://www.w3.org/2003/InkML" xml:id="stk19" contextRef="#ctx0" brushRef="#br0">11092 13454 0,'0'34'48,"0"1"-4,0 0-26,0 0 14,0-1-10,0 1 10,0 0-25,0 0 16,0-1 23,0 1 10,0 0-36,0 0 36</inkml:trace>
    </iact:actionData>
  </iact:action>
  <iact:action type="add" startTime="81488">
    <iact:property name="dataType"/>
    <iact:actionData xml:id="d20">
      <inkml:trace xmlns:inkml="http://www.w3.org/2003/InkML" xml:id="stk20" contextRef="#ctx0" brushRef="#br0">11092 14636 0,'0'34'14,"0"1"10,0 0-14,0 0 3,0-1 5,0 36 5,0-35-10,0-1 3,0 1-1,0 0 2,0 0 10,0-1 7,0 1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886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5689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9506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2457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8839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197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614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57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9649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590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3479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9480A86-8CE1-4F83-8975-D495A2997F22}" type="datetimeFigureOut">
              <a:rPr lang="en-IE" smtClean="0"/>
              <a:t>09/06/2020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068E024-96C0-4D09-99B0-72A5DA549376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63021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11/relationships/inkAction" Target="../ink/inkAction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m4a"/><Relationship Id="rId7" Type="http://schemas.openxmlformats.org/officeDocument/2006/relationships/image" Target="../media/image39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microsoft.com/office/2011/relationships/inkAction" Target="../ink/inkAction9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1.m4a"/><Relationship Id="rId7" Type="http://schemas.openxmlformats.org/officeDocument/2006/relationships/image" Target="../media/image41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microsoft.com/office/2011/relationships/inkAction" Target="../ink/inkAction10.xml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2.m4a"/><Relationship Id="rId7" Type="http://schemas.microsoft.com/office/2011/relationships/inkAction" Target="../ink/inkAction11.xml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3.m4a"/><Relationship Id="rId7" Type="http://schemas.microsoft.com/office/2011/relationships/inkAction" Target="../ink/inkAction12.xml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1/relationships/inkAction" Target="../ink/inkAction13.xml"/><Relationship Id="rId3" Type="http://schemas.openxmlformats.org/officeDocument/2006/relationships/audio" Target="../media/media14.m4a"/><Relationship Id="rId7" Type="http://schemas.openxmlformats.org/officeDocument/2006/relationships/image" Target="../media/image4.jpe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image" Target="../media/image50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hyperlink" Target="http://interactivesites.weebly.com/fractions.html" TargetMode="External"/><Relationship Id="rId5" Type="http://schemas.openxmlformats.org/officeDocument/2006/relationships/hyperlink" Target="https://www.topmarks.co.uk/maths-games/7-11-years/fractions-and-decimals" TargetMode="Externa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4.m4a"/><Relationship Id="rId7" Type="http://schemas.openxmlformats.org/officeDocument/2006/relationships/image" Target="../media/image17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6.xml"/><Relationship Id="rId9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5.m4a"/><Relationship Id="rId7" Type="http://schemas.openxmlformats.org/officeDocument/2006/relationships/image" Target="../media/image2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6.m4a"/><Relationship Id="rId7" Type="http://schemas.openxmlformats.org/officeDocument/2006/relationships/image" Target="../media/image17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6.xml"/><Relationship Id="rId9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7.m4a"/><Relationship Id="rId7" Type="http://schemas.openxmlformats.org/officeDocument/2006/relationships/image" Target="../media/image29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6.xml"/><Relationship Id="rId9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8.m4a"/><Relationship Id="rId7" Type="http://schemas.microsoft.com/office/2011/relationships/inkAction" Target="../ink/inkAction7.xml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9.m4a"/><Relationship Id="rId7" Type="http://schemas.microsoft.com/office/2011/relationships/inkAction" Target="../ink/inkAction8.xml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98CD-854F-4B54-9291-E9C46D31B0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sz="9600" b="1" dirty="0"/>
              <a:t>Codáin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4C02-FA7E-4055-9BD4-8A2C29231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2338289"/>
          </a:xfrm>
        </p:spPr>
        <p:txBody>
          <a:bodyPr>
            <a:normAutofit lnSpcReduction="10000"/>
          </a:bodyPr>
          <a:lstStyle/>
          <a:p>
            <a:r>
              <a:rPr lang="en-IE" sz="3200" dirty="0"/>
              <a:t>Cruthanna agus Codáin</a:t>
            </a:r>
          </a:p>
          <a:p>
            <a:r>
              <a:rPr lang="en-IE" sz="3200" dirty="0"/>
              <a:t>Leath nó Ceathrú? </a:t>
            </a:r>
          </a:p>
          <a:p>
            <a:r>
              <a:rPr lang="en-IE" sz="3200" dirty="0"/>
              <a:t>½ agus ¼ de thacar</a:t>
            </a:r>
          </a:p>
          <a:p>
            <a:r>
              <a:rPr lang="en-IE" sz="3200" dirty="0"/>
              <a:t>Ochtuithe (1/8)</a:t>
            </a:r>
          </a:p>
        </p:txBody>
      </p:sp>
      <p:pic>
        <p:nvPicPr>
          <p:cNvPr id="1026" name="Picture 2" descr="Codáin - Lessons - Tes Teach">
            <a:extLst>
              <a:ext uri="{FF2B5EF4-FFF2-40B4-BE49-F238E27FC236}">
                <a16:creationId xmlns:a16="http://schemas.microsoft.com/office/drawing/2014/main" id="{54C646B3-5C2E-4892-8537-85B31B77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553" y="53070"/>
            <a:ext cx="2781508" cy="211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 to the basics : mastering fractions. - The Startup - Medium">
            <a:extLst>
              <a:ext uri="{FF2B5EF4-FFF2-40B4-BE49-F238E27FC236}">
                <a16:creationId xmlns:a16="http://schemas.microsoft.com/office/drawing/2014/main" id="{FA895DDA-9E3D-4184-A34D-91D19CE4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9" y="4230367"/>
            <a:ext cx="3148013" cy="247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ing Fractions 1 | Irish Primary Teacher">
            <a:extLst>
              <a:ext uri="{FF2B5EF4-FFF2-40B4-BE49-F238E27FC236}">
                <a16:creationId xmlns:a16="http://schemas.microsoft.com/office/drawing/2014/main" id="{249412B4-77FA-4C4B-84A9-F1D984CE6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353" r="1497" b="1835"/>
          <a:stretch/>
        </p:blipFill>
        <p:spPr bwMode="auto">
          <a:xfrm>
            <a:off x="8486775" y="3152775"/>
            <a:ext cx="37052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zza clipart pizza fraction, Pizza pizza fraction Transparent ...">
            <a:extLst>
              <a:ext uri="{FF2B5EF4-FFF2-40B4-BE49-F238E27FC236}">
                <a16:creationId xmlns:a16="http://schemas.microsoft.com/office/drawing/2014/main" id="{506F136E-C75E-4F3E-9865-C562E1A1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71" y="-375587"/>
            <a:ext cx="2794183" cy="279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tmoji Image">
            <a:extLst>
              <a:ext uri="{FF2B5EF4-FFF2-40B4-BE49-F238E27FC236}">
                <a16:creationId xmlns:a16="http://schemas.microsoft.com/office/drawing/2014/main" id="{5C6E9362-816F-4301-834F-6FC0CBDB8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" y="322359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61811BE-3453-41A2-A19A-2A9DBB7369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440" y="3579480"/>
              <a:ext cx="9763920" cy="3141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61811BE-3453-41A2-A19A-2A9DBB7369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4080" y="3570120"/>
                <a:ext cx="9782640" cy="3160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1C8E00-7CE1-4A53-87A7-844690D9A3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536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04"/>
    </mc:Choice>
    <mc:Fallback>
      <p:transition spd="slow" advTm="9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EC8C-253A-4E6A-9EBF-9EA1EA54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6600" b="1" dirty="0"/>
              <a:t>½ de thacar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4EB24-7732-4DA2-9321-7351D9F0B809}"/>
              </a:ext>
            </a:extLst>
          </p:cNvPr>
          <p:cNvSpPr txBox="1"/>
          <p:nvPr/>
        </p:nvSpPr>
        <p:spPr>
          <a:xfrm>
            <a:off x="874643" y="2028717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½ de 14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AD7A7-208A-426E-A3B8-95722312E643}"/>
              </a:ext>
            </a:extLst>
          </p:cNvPr>
          <p:cNvSpPr txBox="1"/>
          <p:nvPr/>
        </p:nvSpPr>
        <p:spPr>
          <a:xfrm>
            <a:off x="874642" y="3429000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½ de 20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18BDA-01EB-4F92-9699-09BC228B5028}"/>
              </a:ext>
            </a:extLst>
          </p:cNvPr>
          <p:cNvSpPr txBox="1"/>
          <p:nvPr/>
        </p:nvSpPr>
        <p:spPr>
          <a:xfrm>
            <a:off x="874641" y="4899699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½ de 18 = 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C835DB-FCBB-48D4-9115-3E0F2FB9D953}"/>
              </a:ext>
            </a:extLst>
          </p:cNvPr>
          <p:cNvSpPr/>
          <p:nvPr/>
        </p:nvSpPr>
        <p:spPr>
          <a:xfrm>
            <a:off x="4214191" y="2085853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43492D-D2F5-42A6-A745-804966B99BA1}"/>
              </a:ext>
            </a:extLst>
          </p:cNvPr>
          <p:cNvSpPr/>
          <p:nvPr/>
        </p:nvSpPr>
        <p:spPr>
          <a:xfrm>
            <a:off x="4896678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338C3-3500-4C72-98F9-2B0F81D06140}"/>
              </a:ext>
            </a:extLst>
          </p:cNvPr>
          <p:cNvSpPr/>
          <p:nvPr/>
        </p:nvSpPr>
        <p:spPr>
          <a:xfrm>
            <a:off x="6971684" y="211761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7079B-CDBA-422A-BE02-325B8A07786F}"/>
              </a:ext>
            </a:extLst>
          </p:cNvPr>
          <p:cNvSpPr/>
          <p:nvPr/>
        </p:nvSpPr>
        <p:spPr>
          <a:xfrm>
            <a:off x="6268278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5A857A-D062-4463-848B-EEDB12EA9CE6}"/>
              </a:ext>
            </a:extLst>
          </p:cNvPr>
          <p:cNvSpPr/>
          <p:nvPr/>
        </p:nvSpPr>
        <p:spPr>
          <a:xfrm>
            <a:off x="5564872" y="2110989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71257-F00B-4C56-B40B-C9424D0E1E4A}"/>
              </a:ext>
            </a:extLst>
          </p:cNvPr>
          <p:cNvSpPr/>
          <p:nvPr/>
        </p:nvSpPr>
        <p:spPr>
          <a:xfrm>
            <a:off x="4214191" y="2519282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90DBD9-4173-42FB-B458-F84533301519}"/>
              </a:ext>
            </a:extLst>
          </p:cNvPr>
          <p:cNvSpPr/>
          <p:nvPr/>
        </p:nvSpPr>
        <p:spPr>
          <a:xfrm>
            <a:off x="4903304" y="252605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5A7790-D8F4-4DFB-AA04-648B64705494}"/>
              </a:ext>
            </a:extLst>
          </p:cNvPr>
          <p:cNvSpPr/>
          <p:nvPr/>
        </p:nvSpPr>
        <p:spPr>
          <a:xfrm>
            <a:off x="5564871" y="252605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1ED11D-CD87-4DE5-99ED-526A3F5AEF46}"/>
              </a:ext>
            </a:extLst>
          </p:cNvPr>
          <p:cNvSpPr/>
          <p:nvPr/>
        </p:nvSpPr>
        <p:spPr>
          <a:xfrm>
            <a:off x="6228524" y="2549679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875C4E-9B24-46F9-A973-3D49BEFA6CC1}"/>
              </a:ext>
            </a:extLst>
          </p:cNvPr>
          <p:cNvSpPr/>
          <p:nvPr/>
        </p:nvSpPr>
        <p:spPr>
          <a:xfrm>
            <a:off x="6971684" y="253270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8CF444-3F0C-49B0-8A2F-AB229A249018}"/>
              </a:ext>
            </a:extLst>
          </p:cNvPr>
          <p:cNvSpPr/>
          <p:nvPr/>
        </p:nvSpPr>
        <p:spPr>
          <a:xfrm>
            <a:off x="7639878" y="211761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C5961-0226-4EF8-A770-B4A7E6AAC6B0}"/>
              </a:ext>
            </a:extLst>
          </p:cNvPr>
          <p:cNvSpPr/>
          <p:nvPr/>
        </p:nvSpPr>
        <p:spPr>
          <a:xfrm>
            <a:off x="7639878" y="2518494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0B338F-F0F2-4368-9593-94D6C97C3715}"/>
              </a:ext>
            </a:extLst>
          </p:cNvPr>
          <p:cNvSpPr/>
          <p:nvPr/>
        </p:nvSpPr>
        <p:spPr>
          <a:xfrm>
            <a:off x="8290275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958F1B-F4A0-4E6D-A484-34880533CC27}"/>
              </a:ext>
            </a:extLst>
          </p:cNvPr>
          <p:cNvSpPr/>
          <p:nvPr/>
        </p:nvSpPr>
        <p:spPr>
          <a:xfrm>
            <a:off x="8290274" y="2518494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5A03D4-E618-41AC-989B-17976A355BA5}"/>
              </a:ext>
            </a:extLst>
          </p:cNvPr>
          <p:cNvSpPr/>
          <p:nvPr/>
        </p:nvSpPr>
        <p:spPr>
          <a:xfrm>
            <a:off x="4214190" y="340775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DA7156-936A-46AA-8E53-F6100C6ECED8}"/>
              </a:ext>
            </a:extLst>
          </p:cNvPr>
          <p:cNvSpPr/>
          <p:nvPr/>
        </p:nvSpPr>
        <p:spPr>
          <a:xfrm>
            <a:off x="4896677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79F45E-6DF6-4C78-BB24-835B5D78C779}"/>
              </a:ext>
            </a:extLst>
          </p:cNvPr>
          <p:cNvSpPr/>
          <p:nvPr/>
        </p:nvSpPr>
        <p:spPr>
          <a:xfrm>
            <a:off x="6971683" y="343952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8C131B-13DE-4414-978E-6E1D82561FAA}"/>
              </a:ext>
            </a:extLst>
          </p:cNvPr>
          <p:cNvSpPr/>
          <p:nvPr/>
        </p:nvSpPr>
        <p:spPr>
          <a:xfrm>
            <a:off x="6268277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620D78-80C0-476A-9CFE-D744CCBF3B38}"/>
              </a:ext>
            </a:extLst>
          </p:cNvPr>
          <p:cNvSpPr/>
          <p:nvPr/>
        </p:nvSpPr>
        <p:spPr>
          <a:xfrm>
            <a:off x="5564871" y="3432895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D32230-66C6-4204-B02B-125182363FC6}"/>
              </a:ext>
            </a:extLst>
          </p:cNvPr>
          <p:cNvSpPr/>
          <p:nvPr/>
        </p:nvSpPr>
        <p:spPr>
          <a:xfrm>
            <a:off x="4214190" y="3841188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A62F21-A21D-49EB-9008-CDF7E6DFBD17}"/>
              </a:ext>
            </a:extLst>
          </p:cNvPr>
          <p:cNvSpPr/>
          <p:nvPr/>
        </p:nvSpPr>
        <p:spPr>
          <a:xfrm>
            <a:off x="4903303" y="384795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4C3CB6-2A7F-4E35-A972-49EC5BFC45BB}"/>
              </a:ext>
            </a:extLst>
          </p:cNvPr>
          <p:cNvSpPr/>
          <p:nvPr/>
        </p:nvSpPr>
        <p:spPr>
          <a:xfrm>
            <a:off x="5564870" y="384795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854CAF-000C-4807-82DA-7041AFDB2773}"/>
              </a:ext>
            </a:extLst>
          </p:cNvPr>
          <p:cNvSpPr/>
          <p:nvPr/>
        </p:nvSpPr>
        <p:spPr>
          <a:xfrm>
            <a:off x="6228523" y="3871585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B5E16D-6CC1-44D0-A386-E1CF52091E1B}"/>
              </a:ext>
            </a:extLst>
          </p:cNvPr>
          <p:cNvSpPr/>
          <p:nvPr/>
        </p:nvSpPr>
        <p:spPr>
          <a:xfrm>
            <a:off x="6971683" y="385461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A67EA1-CE37-4684-A3C4-32E2EF0242B5}"/>
              </a:ext>
            </a:extLst>
          </p:cNvPr>
          <p:cNvSpPr/>
          <p:nvPr/>
        </p:nvSpPr>
        <p:spPr>
          <a:xfrm>
            <a:off x="7639877" y="343952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4AF6C9-E8C2-4205-A8C3-9B60CBEA01BE}"/>
              </a:ext>
            </a:extLst>
          </p:cNvPr>
          <p:cNvSpPr/>
          <p:nvPr/>
        </p:nvSpPr>
        <p:spPr>
          <a:xfrm>
            <a:off x="7639877" y="3840400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240F78-35EE-4D3C-83F7-C4A78B21AD78}"/>
              </a:ext>
            </a:extLst>
          </p:cNvPr>
          <p:cNvSpPr/>
          <p:nvPr/>
        </p:nvSpPr>
        <p:spPr>
          <a:xfrm>
            <a:off x="8290274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40C141-D588-40EE-846C-5430560FDA42}"/>
              </a:ext>
            </a:extLst>
          </p:cNvPr>
          <p:cNvSpPr/>
          <p:nvPr/>
        </p:nvSpPr>
        <p:spPr>
          <a:xfrm>
            <a:off x="8290273" y="3840400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DD9F996-5E37-4DA2-BFD3-3B4E8386E33B}"/>
              </a:ext>
            </a:extLst>
          </p:cNvPr>
          <p:cNvSpPr/>
          <p:nvPr/>
        </p:nvSpPr>
        <p:spPr>
          <a:xfrm>
            <a:off x="8990557" y="343194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760069-41E7-46A3-9915-9473281926CB}"/>
              </a:ext>
            </a:extLst>
          </p:cNvPr>
          <p:cNvSpPr/>
          <p:nvPr/>
        </p:nvSpPr>
        <p:spPr>
          <a:xfrm>
            <a:off x="8990557" y="384703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E138B9-2CD9-4BDE-A599-1ECB3915D506}"/>
              </a:ext>
            </a:extLst>
          </p:cNvPr>
          <p:cNvSpPr/>
          <p:nvPr/>
        </p:nvSpPr>
        <p:spPr>
          <a:xfrm>
            <a:off x="9658751" y="343194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CCD95EA-8473-4236-A33D-041736AF05E6}"/>
              </a:ext>
            </a:extLst>
          </p:cNvPr>
          <p:cNvSpPr/>
          <p:nvPr/>
        </p:nvSpPr>
        <p:spPr>
          <a:xfrm>
            <a:off x="9658751" y="383281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DD01B1-868A-4A35-AD76-BDD73FD5DCAF}"/>
              </a:ext>
            </a:extLst>
          </p:cNvPr>
          <p:cNvSpPr/>
          <p:nvPr/>
        </p:nvSpPr>
        <p:spPr>
          <a:xfrm>
            <a:off x="10309148" y="3420056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0CE41B-0DBD-449B-B439-165C692CB625}"/>
              </a:ext>
            </a:extLst>
          </p:cNvPr>
          <p:cNvSpPr/>
          <p:nvPr/>
        </p:nvSpPr>
        <p:spPr>
          <a:xfrm>
            <a:off x="10309147" y="383281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4C5BBF-774C-41FF-B24B-4C60D29BFB63}"/>
              </a:ext>
            </a:extLst>
          </p:cNvPr>
          <p:cNvSpPr/>
          <p:nvPr/>
        </p:nvSpPr>
        <p:spPr>
          <a:xfrm>
            <a:off x="4214189" y="4844608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13DF0D-3927-4898-93E6-8F618C81C120}"/>
              </a:ext>
            </a:extLst>
          </p:cNvPr>
          <p:cNvSpPr/>
          <p:nvPr/>
        </p:nvSpPr>
        <p:spPr>
          <a:xfrm>
            <a:off x="4896676" y="486448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674E2C-B5EC-4746-A3D4-C24498535FE6}"/>
              </a:ext>
            </a:extLst>
          </p:cNvPr>
          <p:cNvSpPr/>
          <p:nvPr/>
        </p:nvSpPr>
        <p:spPr>
          <a:xfrm>
            <a:off x="6971682" y="4876371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A38F8FA-D21B-480A-8185-345818A70C7F}"/>
              </a:ext>
            </a:extLst>
          </p:cNvPr>
          <p:cNvSpPr/>
          <p:nvPr/>
        </p:nvSpPr>
        <p:spPr>
          <a:xfrm>
            <a:off x="6268276" y="486448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09BC31-FFCB-424D-AE65-C6500087C0B6}"/>
              </a:ext>
            </a:extLst>
          </p:cNvPr>
          <p:cNvSpPr/>
          <p:nvPr/>
        </p:nvSpPr>
        <p:spPr>
          <a:xfrm>
            <a:off x="5564870" y="4869744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8D112C-8CD1-494A-B215-FB5F87340EEA}"/>
              </a:ext>
            </a:extLst>
          </p:cNvPr>
          <p:cNvSpPr/>
          <p:nvPr/>
        </p:nvSpPr>
        <p:spPr>
          <a:xfrm>
            <a:off x="4214189" y="5278037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1A1C5A5-05A8-4F0B-96EC-8AD237705E15}"/>
              </a:ext>
            </a:extLst>
          </p:cNvPr>
          <p:cNvSpPr/>
          <p:nvPr/>
        </p:nvSpPr>
        <p:spPr>
          <a:xfrm>
            <a:off x="4903302" y="528480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6873D58-BF73-4E55-AED6-1A34C428D539}"/>
              </a:ext>
            </a:extLst>
          </p:cNvPr>
          <p:cNvSpPr/>
          <p:nvPr/>
        </p:nvSpPr>
        <p:spPr>
          <a:xfrm>
            <a:off x="5564869" y="528480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34AADFF-5272-4783-BEEB-6FA20269EC5C}"/>
              </a:ext>
            </a:extLst>
          </p:cNvPr>
          <p:cNvSpPr/>
          <p:nvPr/>
        </p:nvSpPr>
        <p:spPr>
          <a:xfrm>
            <a:off x="6228522" y="5308434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4CC6323-B731-442D-B765-241699C67D8D}"/>
              </a:ext>
            </a:extLst>
          </p:cNvPr>
          <p:cNvSpPr/>
          <p:nvPr/>
        </p:nvSpPr>
        <p:spPr>
          <a:xfrm>
            <a:off x="6971682" y="5291461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319366F1-F5E5-4865-9BE7-CA4075356682}"/>
              </a:ext>
            </a:extLst>
          </p:cNvPr>
          <p:cNvSpPr/>
          <p:nvPr/>
        </p:nvSpPr>
        <p:spPr>
          <a:xfrm>
            <a:off x="7639876" y="4876371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ECCA805-6889-4DC0-AF53-F0B8A459C27A}"/>
              </a:ext>
            </a:extLst>
          </p:cNvPr>
          <p:cNvSpPr/>
          <p:nvPr/>
        </p:nvSpPr>
        <p:spPr>
          <a:xfrm>
            <a:off x="7639876" y="5277249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59CEF5E-86B0-4EEF-B68B-D08FAB285D0E}"/>
              </a:ext>
            </a:extLst>
          </p:cNvPr>
          <p:cNvSpPr/>
          <p:nvPr/>
        </p:nvSpPr>
        <p:spPr>
          <a:xfrm>
            <a:off x="8290273" y="486448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6316DE9-99E3-4996-887D-90B63DF189F7}"/>
              </a:ext>
            </a:extLst>
          </p:cNvPr>
          <p:cNvSpPr/>
          <p:nvPr/>
        </p:nvSpPr>
        <p:spPr>
          <a:xfrm>
            <a:off x="8290272" y="5277249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53807F8-CB35-4ACB-939A-642624F9F182}"/>
              </a:ext>
            </a:extLst>
          </p:cNvPr>
          <p:cNvSpPr/>
          <p:nvPr/>
        </p:nvSpPr>
        <p:spPr>
          <a:xfrm>
            <a:off x="8990556" y="4868790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7520F31-BA69-4106-AFBF-ADED52D05B4B}"/>
              </a:ext>
            </a:extLst>
          </p:cNvPr>
          <p:cNvSpPr/>
          <p:nvPr/>
        </p:nvSpPr>
        <p:spPr>
          <a:xfrm>
            <a:off x="8990556" y="5283880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2F26175-36D0-4DE8-9EB9-02381C3C2051}"/>
              </a:ext>
            </a:extLst>
          </p:cNvPr>
          <p:cNvSpPr/>
          <p:nvPr/>
        </p:nvSpPr>
        <p:spPr>
          <a:xfrm>
            <a:off x="9658750" y="4868790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C97FCD6-FEBF-4DAB-82D9-451DB95169C0}"/>
              </a:ext>
            </a:extLst>
          </p:cNvPr>
          <p:cNvSpPr/>
          <p:nvPr/>
        </p:nvSpPr>
        <p:spPr>
          <a:xfrm>
            <a:off x="9658750" y="5269668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3609FA-ECC7-4E13-BC5C-229A715B2222}"/>
              </a:ext>
            </a:extLst>
          </p:cNvPr>
          <p:cNvSpPr txBox="1"/>
          <p:nvPr/>
        </p:nvSpPr>
        <p:spPr>
          <a:xfrm>
            <a:off x="10986999" y="1974315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D7CBA7-23A0-460F-B058-F80FC5D1CC09}"/>
              </a:ext>
            </a:extLst>
          </p:cNvPr>
          <p:cNvSpPr txBox="1"/>
          <p:nvPr/>
        </p:nvSpPr>
        <p:spPr>
          <a:xfrm>
            <a:off x="10998261" y="3389977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07137E-B859-4015-85C8-FA42EB7787BB}"/>
              </a:ext>
            </a:extLst>
          </p:cNvPr>
          <p:cNvSpPr txBox="1"/>
          <p:nvPr/>
        </p:nvSpPr>
        <p:spPr>
          <a:xfrm>
            <a:off x="10986998" y="4844608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D87A534-BE74-4F91-99DF-B4B63530F974}"/>
              </a:ext>
            </a:extLst>
          </p:cNvPr>
          <p:cNvCxnSpPr/>
          <p:nvPr/>
        </p:nvCxnSpPr>
        <p:spPr>
          <a:xfrm>
            <a:off x="4028661" y="2382660"/>
            <a:ext cx="52269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0C7EB7E-D99B-463A-8306-45AFDE00FA35}"/>
              </a:ext>
            </a:extLst>
          </p:cNvPr>
          <p:cNvCxnSpPr>
            <a:cxnSpLocks/>
          </p:cNvCxnSpPr>
          <p:nvPr/>
        </p:nvCxnSpPr>
        <p:spPr>
          <a:xfrm flipV="1">
            <a:off x="4028661" y="3743920"/>
            <a:ext cx="6810573" cy="390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E6175CA-A29E-4C07-B20B-5D23BB11EC5A}"/>
              </a:ext>
            </a:extLst>
          </p:cNvPr>
          <p:cNvCxnSpPr>
            <a:cxnSpLocks/>
          </p:cNvCxnSpPr>
          <p:nvPr/>
        </p:nvCxnSpPr>
        <p:spPr>
          <a:xfrm flipV="1">
            <a:off x="3901728" y="5194037"/>
            <a:ext cx="6810573" cy="390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2" name="Picture 2" descr="Bitmoji Image">
            <a:extLst>
              <a:ext uri="{FF2B5EF4-FFF2-40B4-BE49-F238E27FC236}">
                <a16:creationId xmlns:a16="http://schemas.microsoft.com/office/drawing/2014/main" id="{9145BC95-545D-410E-AD4A-FBD359A4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561" y="91889"/>
            <a:ext cx="1905997" cy="19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673D89C-5C7D-41BD-88AE-67EE0C8DF8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93120" y="2115000"/>
              <a:ext cx="4756680" cy="332928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673D89C-5C7D-41BD-88AE-67EE0C8DF8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83760" y="2105640"/>
                <a:ext cx="4775400" cy="3348000"/>
              </a:xfrm>
              <a:prstGeom prst="rect">
                <a:avLst/>
              </a:prstGeom>
            </p:spPr>
          </p:pic>
        </mc:Fallback>
      </mc:AlternateContent>
      <p:pic>
        <p:nvPicPr>
          <p:cNvPr id="77" name="Audio 76">
            <a:hlinkClick r:id="" action="ppaction://media"/>
            <a:extLst>
              <a:ext uri="{FF2B5EF4-FFF2-40B4-BE49-F238E27FC236}">
                <a16:creationId xmlns:a16="http://schemas.microsoft.com/office/drawing/2014/main" id="{ADC6D492-A448-4249-A941-A9C34E7096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50"/>
    </mc:Choice>
    <mc:Fallback>
      <p:transition spd="slow" advTm="94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BEC8C-253A-4E6A-9EBF-9EA1EA54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E" sz="6600" b="1" dirty="0"/>
              <a:t>1/4 de thacar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4EB24-7732-4DA2-9321-7351D9F0B809}"/>
              </a:ext>
            </a:extLst>
          </p:cNvPr>
          <p:cNvSpPr txBox="1"/>
          <p:nvPr/>
        </p:nvSpPr>
        <p:spPr>
          <a:xfrm>
            <a:off x="874643" y="2028717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¼ de 16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AD7A7-208A-426E-A3B8-95722312E643}"/>
              </a:ext>
            </a:extLst>
          </p:cNvPr>
          <p:cNvSpPr txBox="1"/>
          <p:nvPr/>
        </p:nvSpPr>
        <p:spPr>
          <a:xfrm>
            <a:off x="874642" y="3429000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1/4 de 20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E18BDA-01EB-4F92-9699-09BC228B5028}"/>
              </a:ext>
            </a:extLst>
          </p:cNvPr>
          <p:cNvSpPr txBox="1"/>
          <p:nvPr/>
        </p:nvSpPr>
        <p:spPr>
          <a:xfrm>
            <a:off x="874641" y="4899699"/>
            <a:ext cx="275645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1/4 de 4 = 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C835DB-FCBB-48D4-9115-3E0F2FB9D953}"/>
              </a:ext>
            </a:extLst>
          </p:cNvPr>
          <p:cNvSpPr/>
          <p:nvPr/>
        </p:nvSpPr>
        <p:spPr>
          <a:xfrm>
            <a:off x="4214191" y="2085853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43492D-D2F5-42A6-A745-804966B99BA1}"/>
              </a:ext>
            </a:extLst>
          </p:cNvPr>
          <p:cNvSpPr/>
          <p:nvPr/>
        </p:nvSpPr>
        <p:spPr>
          <a:xfrm>
            <a:off x="4896678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3338C3-3500-4C72-98F9-2B0F81D06140}"/>
              </a:ext>
            </a:extLst>
          </p:cNvPr>
          <p:cNvSpPr/>
          <p:nvPr/>
        </p:nvSpPr>
        <p:spPr>
          <a:xfrm>
            <a:off x="6971684" y="211761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A77079B-CDBA-422A-BE02-325B8A07786F}"/>
              </a:ext>
            </a:extLst>
          </p:cNvPr>
          <p:cNvSpPr/>
          <p:nvPr/>
        </p:nvSpPr>
        <p:spPr>
          <a:xfrm>
            <a:off x="6268278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5A857A-D062-4463-848B-EEDB12EA9CE6}"/>
              </a:ext>
            </a:extLst>
          </p:cNvPr>
          <p:cNvSpPr/>
          <p:nvPr/>
        </p:nvSpPr>
        <p:spPr>
          <a:xfrm>
            <a:off x="5564872" y="2110989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71257-F00B-4C56-B40B-C9424D0E1E4A}"/>
              </a:ext>
            </a:extLst>
          </p:cNvPr>
          <p:cNvSpPr/>
          <p:nvPr/>
        </p:nvSpPr>
        <p:spPr>
          <a:xfrm>
            <a:off x="4214191" y="2519282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90DBD9-4173-42FB-B458-F84533301519}"/>
              </a:ext>
            </a:extLst>
          </p:cNvPr>
          <p:cNvSpPr/>
          <p:nvPr/>
        </p:nvSpPr>
        <p:spPr>
          <a:xfrm>
            <a:off x="4903304" y="252605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5A7790-D8F4-4DFB-AA04-648B64705494}"/>
              </a:ext>
            </a:extLst>
          </p:cNvPr>
          <p:cNvSpPr/>
          <p:nvPr/>
        </p:nvSpPr>
        <p:spPr>
          <a:xfrm>
            <a:off x="5564871" y="252605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1ED11D-CD87-4DE5-99ED-526A3F5AEF46}"/>
              </a:ext>
            </a:extLst>
          </p:cNvPr>
          <p:cNvSpPr/>
          <p:nvPr/>
        </p:nvSpPr>
        <p:spPr>
          <a:xfrm>
            <a:off x="6228524" y="2549679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875C4E-9B24-46F9-A973-3D49BEFA6CC1}"/>
              </a:ext>
            </a:extLst>
          </p:cNvPr>
          <p:cNvSpPr/>
          <p:nvPr/>
        </p:nvSpPr>
        <p:spPr>
          <a:xfrm>
            <a:off x="6971684" y="253270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8CF444-3F0C-49B0-8A2F-AB229A249018}"/>
              </a:ext>
            </a:extLst>
          </p:cNvPr>
          <p:cNvSpPr/>
          <p:nvPr/>
        </p:nvSpPr>
        <p:spPr>
          <a:xfrm>
            <a:off x="7639878" y="2117616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DC5961-0226-4EF8-A770-B4A7E6AAC6B0}"/>
              </a:ext>
            </a:extLst>
          </p:cNvPr>
          <p:cNvSpPr/>
          <p:nvPr/>
        </p:nvSpPr>
        <p:spPr>
          <a:xfrm>
            <a:off x="7639878" y="2518494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0B338F-F0F2-4368-9593-94D6C97C3715}"/>
              </a:ext>
            </a:extLst>
          </p:cNvPr>
          <p:cNvSpPr/>
          <p:nvPr/>
        </p:nvSpPr>
        <p:spPr>
          <a:xfrm>
            <a:off x="8290275" y="2105731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B958F1B-F4A0-4E6D-A484-34880533CC27}"/>
              </a:ext>
            </a:extLst>
          </p:cNvPr>
          <p:cNvSpPr/>
          <p:nvPr/>
        </p:nvSpPr>
        <p:spPr>
          <a:xfrm>
            <a:off x="8290274" y="2518494"/>
            <a:ext cx="530087" cy="26504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E5A03D4-E618-41AC-989B-17976A355BA5}"/>
              </a:ext>
            </a:extLst>
          </p:cNvPr>
          <p:cNvSpPr/>
          <p:nvPr/>
        </p:nvSpPr>
        <p:spPr>
          <a:xfrm>
            <a:off x="4214190" y="340775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DA7156-936A-46AA-8E53-F6100C6ECED8}"/>
              </a:ext>
            </a:extLst>
          </p:cNvPr>
          <p:cNvSpPr/>
          <p:nvPr/>
        </p:nvSpPr>
        <p:spPr>
          <a:xfrm>
            <a:off x="4896677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79F45E-6DF6-4C78-BB24-835B5D78C779}"/>
              </a:ext>
            </a:extLst>
          </p:cNvPr>
          <p:cNvSpPr/>
          <p:nvPr/>
        </p:nvSpPr>
        <p:spPr>
          <a:xfrm>
            <a:off x="6971683" y="343952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8C131B-13DE-4414-978E-6E1D82561FAA}"/>
              </a:ext>
            </a:extLst>
          </p:cNvPr>
          <p:cNvSpPr/>
          <p:nvPr/>
        </p:nvSpPr>
        <p:spPr>
          <a:xfrm>
            <a:off x="6268277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620D78-80C0-476A-9CFE-D744CCBF3B38}"/>
              </a:ext>
            </a:extLst>
          </p:cNvPr>
          <p:cNvSpPr/>
          <p:nvPr/>
        </p:nvSpPr>
        <p:spPr>
          <a:xfrm>
            <a:off x="5564871" y="3432895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D32230-66C6-4204-B02B-125182363FC6}"/>
              </a:ext>
            </a:extLst>
          </p:cNvPr>
          <p:cNvSpPr/>
          <p:nvPr/>
        </p:nvSpPr>
        <p:spPr>
          <a:xfrm>
            <a:off x="4214190" y="3841188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A62F21-A21D-49EB-9008-CDF7E6DFBD17}"/>
              </a:ext>
            </a:extLst>
          </p:cNvPr>
          <p:cNvSpPr/>
          <p:nvPr/>
        </p:nvSpPr>
        <p:spPr>
          <a:xfrm>
            <a:off x="4903303" y="384795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4C3CB6-2A7F-4E35-A972-49EC5BFC45BB}"/>
              </a:ext>
            </a:extLst>
          </p:cNvPr>
          <p:cNvSpPr/>
          <p:nvPr/>
        </p:nvSpPr>
        <p:spPr>
          <a:xfrm>
            <a:off x="5564870" y="384795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8854CAF-000C-4807-82DA-7041AFDB2773}"/>
              </a:ext>
            </a:extLst>
          </p:cNvPr>
          <p:cNvSpPr/>
          <p:nvPr/>
        </p:nvSpPr>
        <p:spPr>
          <a:xfrm>
            <a:off x="6228523" y="3871585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B5E16D-6CC1-44D0-A386-E1CF52091E1B}"/>
              </a:ext>
            </a:extLst>
          </p:cNvPr>
          <p:cNvSpPr/>
          <p:nvPr/>
        </p:nvSpPr>
        <p:spPr>
          <a:xfrm>
            <a:off x="6971683" y="385461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FA67EA1-CE37-4684-A3C4-32E2EF0242B5}"/>
              </a:ext>
            </a:extLst>
          </p:cNvPr>
          <p:cNvSpPr/>
          <p:nvPr/>
        </p:nvSpPr>
        <p:spPr>
          <a:xfrm>
            <a:off x="7639877" y="3439522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4AF6C9-E8C2-4205-A8C3-9B60CBEA01BE}"/>
              </a:ext>
            </a:extLst>
          </p:cNvPr>
          <p:cNvSpPr/>
          <p:nvPr/>
        </p:nvSpPr>
        <p:spPr>
          <a:xfrm>
            <a:off x="7639877" y="3840400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240F78-35EE-4D3C-83F7-C4A78B21AD78}"/>
              </a:ext>
            </a:extLst>
          </p:cNvPr>
          <p:cNvSpPr/>
          <p:nvPr/>
        </p:nvSpPr>
        <p:spPr>
          <a:xfrm>
            <a:off x="8290274" y="3427637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B40C141-D588-40EE-846C-5430560FDA42}"/>
              </a:ext>
            </a:extLst>
          </p:cNvPr>
          <p:cNvSpPr/>
          <p:nvPr/>
        </p:nvSpPr>
        <p:spPr>
          <a:xfrm>
            <a:off x="8290273" y="3840400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DD9F996-5E37-4DA2-BFD3-3B4E8386E33B}"/>
              </a:ext>
            </a:extLst>
          </p:cNvPr>
          <p:cNvSpPr/>
          <p:nvPr/>
        </p:nvSpPr>
        <p:spPr>
          <a:xfrm>
            <a:off x="8990557" y="343194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760069-41E7-46A3-9915-9473281926CB}"/>
              </a:ext>
            </a:extLst>
          </p:cNvPr>
          <p:cNvSpPr/>
          <p:nvPr/>
        </p:nvSpPr>
        <p:spPr>
          <a:xfrm>
            <a:off x="8990557" y="384703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6E138B9-2CD9-4BDE-A599-1ECB3915D506}"/>
              </a:ext>
            </a:extLst>
          </p:cNvPr>
          <p:cNvSpPr/>
          <p:nvPr/>
        </p:nvSpPr>
        <p:spPr>
          <a:xfrm>
            <a:off x="9658751" y="3431941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CCD95EA-8473-4236-A33D-041736AF05E6}"/>
              </a:ext>
            </a:extLst>
          </p:cNvPr>
          <p:cNvSpPr/>
          <p:nvPr/>
        </p:nvSpPr>
        <p:spPr>
          <a:xfrm>
            <a:off x="9658751" y="383281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DD01B1-868A-4A35-AD76-BDD73FD5DCAF}"/>
              </a:ext>
            </a:extLst>
          </p:cNvPr>
          <p:cNvSpPr/>
          <p:nvPr/>
        </p:nvSpPr>
        <p:spPr>
          <a:xfrm>
            <a:off x="10309148" y="3420056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50CE41B-0DBD-449B-B439-165C692CB625}"/>
              </a:ext>
            </a:extLst>
          </p:cNvPr>
          <p:cNvSpPr/>
          <p:nvPr/>
        </p:nvSpPr>
        <p:spPr>
          <a:xfrm>
            <a:off x="10309147" y="3832819"/>
            <a:ext cx="530087" cy="265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4C5BBF-774C-41FF-B24B-4C60D29BFB63}"/>
              </a:ext>
            </a:extLst>
          </p:cNvPr>
          <p:cNvSpPr/>
          <p:nvPr/>
        </p:nvSpPr>
        <p:spPr>
          <a:xfrm>
            <a:off x="4211297" y="4858538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213DF0D-3927-4898-93E6-8F618C81C120}"/>
              </a:ext>
            </a:extLst>
          </p:cNvPr>
          <p:cNvSpPr/>
          <p:nvPr/>
        </p:nvSpPr>
        <p:spPr>
          <a:xfrm>
            <a:off x="4972093" y="4854255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98D112C-8CD1-494A-B215-FB5F87340EEA}"/>
              </a:ext>
            </a:extLst>
          </p:cNvPr>
          <p:cNvSpPr/>
          <p:nvPr/>
        </p:nvSpPr>
        <p:spPr>
          <a:xfrm>
            <a:off x="4175478" y="531892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1A1C5A5-05A8-4F0B-96EC-8AD237705E15}"/>
              </a:ext>
            </a:extLst>
          </p:cNvPr>
          <p:cNvSpPr/>
          <p:nvPr/>
        </p:nvSpPr>
        <p:spPr>
          <a:xfrm>
            <a:off x="4933380" y="5318926"/>
            <a:ext cx="530087" cy="2650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3609FA-ECC7-4E13-BC5C-229A715B2222}"/>
              </a:ext>
            </a:extLst>
          </p:cNvPr>
          <p:cNvSpPr txBox="1"/>
          <p:nvPr/>
        </p:nvSpPr>
        <p:spPr>
          <a:xfrm>
            <a:off x="10986999" y="1974315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D7CBA7-23A0-460F-B058-F80FC5D1CC09}"/>
              </a:ext>
            </a:extLst>
          </p:cNvPr>
          <p:cNvSpPr txBox="1"/>
          <p:nvPr/>
        </p:nvSpPr>
        <p:spPr>
          <a:xfrm>
            <a:off x="10998261" y="3389977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07137E-B859-4015-85C8-FA42EB7787BB}"/>
              </a:ext>
            </a:extLst>
          </p:cNvPr>
          <p:cNvSpPr txBox="1"/>
          <p:nvPr/>
        </p:nvSpPr>
        <p:spPr>
          <a:xfrm>
            <a:off x="10986998" y="4844608"/>
            <a:ext cx="88685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D87A534-BE74-4F91-99DF-B4B63530F974}"/>
              </a:ext>
            </a:extLst>
          </p:cNvPr>
          <p:cNvCxnSpPr>
            <a:cxnSpLocks/>
          </p:cNvCxnSpPr>
          <p:nvPr/>
        </p:nvCxnSpPr>
        <p:spPr>
          <a:xfrm>
            <a:off x="4028661" y="2440185"/>
            <a:ext cx="543442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50C7EB7E-D99B-463A-8306-45AFDE00FA35}"/>
              </a:ext>
            </a:extLst>
          </p:cNvPr>
          <p:cNvCxnSpPr>
            <a:cxnSpLocks/>
          </p:cNvCxnSpPr>
          <p:nvPr/>
        </p:nvCxnSpPr>
        <p:spPr>
          <a:xfrm flipV="1">
            <a:off x="4028661" y="3776081"/>
            <a:ext cx="6877775" cy="209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BBD6E500-1E74-400F-9C51-90AFED1F1094}"/>
              </a:ext>
            </a:extLst>
          </p:cNvPr>
          <p:cNvSpPr/>
          <p:nvPr/>
        </p:nvSpPr>
        <p:spPr>
          <a:xfrm>
            <a:off x="8933002" y="2114306"/>
            <a:ext cx="530087" cy="2603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C792D36-C341-46C8-87EC-0A7A794FFD93}"/>
              </a:ext>
            </a:extLst>
          </p:cNvPr>
          <p:cNvSpPr/>
          <p:nvPr/>
        </p:nvSpPr>
        <p:spPr>
          <a:xfrm>
            <a:off x="8933001" y="2527069"/>
            <a:ext cx="530087" cy="26036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231AF77-A00D-498A-B11B-4D0F6B722A7E}"/>
              </a:ext>
            </a:extLst>
          </p:cNvPr>
          <p:cNvCxnSpPr>
            <a:cxnSpLocks/>
          </p:cNvCxnSpPr>
          <p:nvPr/>
        </p:nvCxnSpPr>
        <p:spPr>
          <a:xfrm>
            <a:off x="6877780" y="2061992"/>
            <a:ext cx="24621" cy="788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9895072-75BF-4629-A775-53A3266D314E}"/>
              </a:ext>
            </a:extLst>
          </p:cNvPr>
          <p:cNvCxnSpPr>
            <a:cxnSpLocks/>
          </p:cNvCxnSpPr>
          <p:nvPr/>
        </p:nvCxnSpPr>
        <p:spPr>
          <a:xfrm>
            <a:off x="7639876" y="3278627"/>
            <a:ext cx="24621" cy="788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66" name="Picture 2" descr="Bitmoji Image">
            <a:extLst>
              <a:ext uri="{FF2B5EF4-FFF2-40B4-BE49-F238E27FC236}">
                <a16:creationId xmlns:a16="http://schemas.microsoft.com/office/drawing/2014/main" id="{104C7255-3844-46B0-8D1E-A3598650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890" y="-90942"/>
            <a:ext cx="1904513" cy="19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E19BFC2-71C9-4BE2-85CF-FD45247FDA17}"/>
              </a:ext>
            </a:extLst>
          </p:cNvPr>
          <p:cNvCxnSpPr>
            <a:cxnSpLocks/>
          </p:cNvCxnSpPr>
          <p:nvPr/>
        </p:nvCxnSpPr>
        <p:spPr>
          <a:xfrm>
            <a:off x="5564870" y="4766093"/>
            <a:ext cx="24621" cy="788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F5A69FF-5FEE-4A8A-ACF3-0AC70776C19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8960" y="1539360"/>
              <a:ext cx="11040840" cy="405504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F5A69FF-5FEE-4A8A-ACF3-0AC70776C1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3120" y="1476000"/>
                <a:ext cx="11072160" cy="4181760"/>
              </a:xfrm>
              <a:prstGeom prst="rect">
                <a:avLst/>
              </a:prstGeom>
            </p:spPr>
          </p:pic>
        </mc:Fallback>
      </mc:AlternateContent>
      <p:pic>
        <p:nvPicPr>
          <p:cNvPr id="89" name="Audio 88">
            <a:hlinkClick r:id="" action="ppaction://media"/>
            <a:extLst>
              <a:ext uri="{FF2B5EF4-FFF2-40B4-BE49-F238E27FC236}">
                <a16:creationId xmlns:a16="http://schemas.microsoft.com/office/drawing/2014/main" id="{61C06AA5-B9A5-4D03-A6EC-8A917ADE3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334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888"/>
    </mc:Choice>
    <mc:Fallback>
      <p:transition spd="slow" advTm="154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6" grpId="0" animBg="1"/>
      <p:bldP spid="47" grpId="0" animBg="1"/>
      <p:bldP spid="67" grpId="0" animBg="1"/>
      <p:bldP spid="68" grpId="0" animBg="1"/>
      <p:bldP spid="69" grpId="0" animBg="1"/>
      <p:bldP spid="64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A3562-1865-4A76-A54B-6D8E8310B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Ochtuithe (1/8)</a:t>
            </a: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37C0F8-CF5F-4F6A-BDFE-BD6CEC2FD3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19789" r="16720" b="48864"/>
          <a:stretch/>
        </p:blipFill>
        <p:spPr>
          <a:xfrm>
            <a:off x="442245" y="2172611"/>
            <a:ext cx="11630485" cy="3936641"/>
          </a:xfrm>
          <a:prstGeom prst="rect">
            <a:avLst/>
          </a:prstGeom>
        </p:spPr>
      </p:pic>
      <p:pic>
        <p:nvPicPr>
          <p:cNvPr id="12290" name="Picture 2" descr="green lightsaber">
            <a:extLst>
              <a:ext uri="{FF2B5EF4-FFF2-40B4-BE49-F238E27FC236}">
                <a16:creationId xmlns:a16="http://schemas.microsoft.com/office/drawing/2014/main" id="{C3A720EF-6EF4-44C7-84A8-D75AB046A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486" y="154098"/>
            <a:ext cx="2018513" cy="2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E7FE8F-3E67-4523-869B-08E47F26C0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02440" y="3078720"/>
              <a:ext cx="7523280" cy="2953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E7FE8F-3E67-4523-869B-08E47F26C0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93080" y="3069360"/>
                <a:ext cx="7542000" cy="29725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686F084-E4C0-4AAE-97B2-6AA169DF57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911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66"/>
    </mc:Choice>
    <mc:Fallback>
      <p:transition spd="slow" advTm="5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1759-E705-49FE-A913-273FF08B3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Ochtuithe (1/8)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D0351-294C-473E-84FC-203A65CEB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7283" r="16157" b="54572"/>
          <a:stretch/>
        </p:blipFill>
        <p:spPr>
          <a:xfrm>
            <a:off x="713472" y="2083904"/>
            <a:ext cx="10577003" cy="40253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B2A51D-CE62-455D-B0BA-6D0C3358595A}"/>
              </a:ext>
            </a:extLst>
          </p:cNvPr>
          <p:cNvSpPr/>
          <p:nvPr/>
        </p:nvSpPr>
        <p:spPr>
          <a:xfrm>
            <a:off x="2756451" y="3631096"/>
            <a:ext cx="397565" cy="5300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9203D6-AFEE-4AB1-BF8F-6129BA421CEA}"/>
              </a:ext>
            </a:extLst>
          </p:cNvPr>
          <p:cNvSpPr/>
          <p:nvPr/>
        </p:nvSpPr>
        <p:spPr>
          <a:xfrm>
            <a:off x="2358886" y="3631096"/>
            <a:ext cx="397565" cy="530087"/>
          </a:xfrm>
          <a:prstGeom prst="rect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A134DC-489B-4795-BC9B-E3E4B44F3838}"/>
              </a:ext>
            </a:extLst>
          </p:cNvPr>
          <p:cNvSpPr/>
          <p:nvPr/>
        </p:nvSpPr>
        <p:spPr>
          <a:xfrm>
            <a:off x="2358885" y="4161183"/>
            <a:ext cx="397565" cy="530087"/>
          </a:xfrm>
          <a:prstGeom prst="rect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bg2"/>
              </a:solidFill>
              <a:highlight>
                <a:srgbClr val="FF00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E355E3-C548-4D9B-9D2B-CAE2D3EFC57B}"/>
              </a:ext>
            </a:extLst>
          </p:cNvPr>
          <p:cNvSpPr/>
          <p:nvPr/>
        </p:nvSpPr>
        <p:spPr>
          <a:xfrm>
            <a:off x="2756450" y="4187107"/>
            <a:ext cx="397565" cy="5300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BA4020-B47E-4B6E-8FEB-60630D122242}"/>
              </a:ext>
            </a:extLst>
          </p:cNvPr>
          <p:cNvSpPr/>
          <p:nvPr/>
        </p:nvSpPr>
        <p:spPr>
          <a:xfrm>
            <a:off x="2358884" y="4743118"/>
            <a:ext cx="397565" cy="5300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A4424B-2023-4098-B657-6732C0903BB2}"/>
              </a:ext>
            </a:extLst>
          </p:cNvPr>
          <p:cNvSpPr/>
          <p:nvPr/>
        </p:nvSpPr>
        <p:spPr>
          <a:xfrm>
            <a:off x="2756449" y="4722949"/>
            <a:ext cx="397565" cy="5300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DFC247-24C9-4A04-B068-6DEA65093BAC}"/>
              </a:ext>
            </a:extLst>
          </p:cNvPr>
          <p:cNvSpPr/>
          <p:nvPr/>
        </p:nvSpPr>
        <p:spPr>
          <a:xfrm>
            <a:off x="2358883" y="5273205"/>
            <a:ext cx="397565" cy="5300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D80B-7B57-4DA2-88C1-8E15343F8F64}"/>
              </a:ext>
            </a:extLst>
          </p:cNvPr>
          <p:cNvSpPr/>
          <p:nvPr/>
        </p:nvSpPr>
        <p:spPr>
          <a:xfrm>
            <a:off x="2756448" y="5284715"/>
            <a:ext cx="397565" cy="5300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pic>
        <p:nvPicPr>
          <p:cNvPr id="13314" name="Picture 2" descr="Bitmoji Image">
            <a:extLst>
              <a:ext uri="{FF2B5EF4-FFF2-40B4-BE49-F238E27FC236}">
                <a16:creationId xmlns:a16="http://schemas.microsoft.com/office/drawing/2014/main" id="{5B0BCE7E-9E77-4884-BB47-CD2F4BCE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1159" y="3226904"/>
            <a:ext cx="2997606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351DE8A-8B08-4F79-81DF-BF39A423CC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17960" y="3328920"/>
              <a:ext cx="4606920" cy="12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351DE8A-8B08-4F79-81DF-BF39A423CC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08600" y="3319560"/>
                <a:ext cx="4625640" cy="3168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574BDB1-B312-4375-ADF7-881C483CBC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8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18"/>
    </mc:Choice>
    <mc:Fallback>
      <p:transition spd="slow" advTm="3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6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056E-EDCD-439B-B681-D6677BB0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/>
              <a:t>Ochtuithe (1/8)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D1E02-C74B-4A95-8276-AAF761683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45166" r="46211" b="46967"/>
          <a:stretch/>
        </p:blipFill>
        <p:spPr>
          <a:xfrm>
            <a:off x="137595" y="1743051"/>
            <a:ext cx="10849404" cy="754380"/>
          </a:xfrm>
          <a:prstGeom prst="rect">
            <a:avLst/>
          </a:prstGeom>
        </p:spPr>
      </p:pic>
      <p:pic>
        <p:nvPicPr>
          <p:cNvPr id="14338" name="Picture 2" descr="Bitmoji Image">
            <a:extLst>
              <a:ext uri="{FF2B5EF4-FFF2-40B4-BE49-F238E27FC236}">
                <a16:creationId xmlns:a16="http://schemas.microsoft.com/office/drawing/2014/main" id="{8F32732B-D6A0-4DF6-9487-F2D2611BA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06" y="-142900"/>
            <a:ext cx="2362911" cy="23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eaching Fractions 1 | Irish Primary Teacher">
            <a:extLst>
              <a:ext uri="{FF2B5EF4-FFF2-40B4-BE49-F238E27FC236}">
                <a16:creationId xmlns:a16="http://schemas.microsoft.com/office/drawing/2014/main" id="{327BAA31-D7F1-4339-8627-1157FEACA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t="1353" r="1497" b="23008"/>
          <a:stretch/>
        </p:blipFill>
        <p:spPr bwMode="auto">
          <a:xfrm>
            <a:off x="5849557" y="2508124"/>
            <a:ext cx="6160472" cy="43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6F353-8A51-486F-ADDA-8CCC86899D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51725" r="59649" b="39099"/>
          <a:stretch/>
        </p:blipFill>
        <p:spPr>
          <a:xfrm>
            <a:off x="1064525" y="4146957"/>
            <a:ext cx="3179928" cy="879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0BD5F-D798-43AC-8978-E850C7203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0" t="53228" r="46715" b="38904"/>
          <a:stretch/>
        </p:blipFill>
        <p:spPr>
          <a:xfrm>
            <a:off x="1064525" y="5493709"/>
            <a:ext cx="3317193" cy="754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672E8A-4E1A-4A72-9844-6FCBF333F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9" t="53033" r="72451" b="38033"/>
          <a:stretch/>
        </p:blipFill>
        <p:spPr>
          <a:xfrm>
            <a:off x="1064525" y="2823515"/>
            <a:ext cx="3070893" cy="85659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E20B01-7286-4D80-ABE4-9725B8C01A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65160" y="2415600"/>
              <a:ext cx="8862480" cy="41425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E20B01-7286-4D80-ABE4-9725B8C01A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5800" y="2406240"/>
                <a:ext cx="8881200" cy="41612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41CDEA-65DB-41F5-AC2D-15AFEBA08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43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325"/>
    </mc:Choice>
    <mc:Fallback>
      <p:transition spd="slow" advTm="159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854F-E88E-4D32-8B94-420D75312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Acmhainní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8E5A58-DDA3-4DAD-8AB7-12372D618B21}"/>
              </a:ext>
            </a:extLst>
          </p:cNvPr>
          <p:cNvSpPr/>
          <p:nvPr/>
        </p:nvSpPr>
        <p:spPr>
          <a:xfrm>
            <a:off x="238539" y="2204687"/>
            <a:ext cx="11767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https://www.topmarks.co.uk/maths-games/7-11-years/fractions-and-decimals</a:t>
            </a:r>
            <a:endParaRPr lang="en-IE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B09E95-AF21-474C-B411-FE2318E64438}"/>
              </a:ext>
            </a:extLst>
          </p:cNvPr>
          <p:cNvSpPr/>
          <p:nvPr/>
        </p:nvSpPr>
        <p:spPr>
          <a:xfrm>
            <a:off x="238538" y="3244334"/>
            <a:ext cx="115028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http://interactivesites.weebly.com/fractions.html</a:t>
            </a:r>
            <a:endParaRPr lang="en-IE" sz="4400" dirty="0"/>
          </a:p>
        </p:txBody>
      </p:sp>
      <p:pic>
        <p:nvPicPr>
          <p:cNvPr id="15362" name="Picture 2" descr="Bitmoji Image">
            <a:extLst>
              <a:ext uri="{FF2B5EF4-FFF2-40B4-BE49-F238E27FC236}">
                <a16:creationId xmlns:a16="http://schemas.microsoft.com/office/drawing/2014/main" id="{37544C63-3058-422B-BE4E-FBFEF192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44" y="4013775"/>
            <a:ext cx="2717674" cy="273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E89138-A55E-44F8-8EBB-108575D488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82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0"/>
    </mc:Choice>
    <mc:Fallback>
      <p:transition spd="slow" advTm="2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D41B-DA19-4C11-8FB6-06CDBB020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Codáin 1:  Cruthanna Ina leatha</a:t>
            </a:r>
            <a:br>
              <a:rPr lang="en-IE" dirty="0"/>
            </a:br>
            <a:r>
              <a:rPr lang="en-IE" sz="2400" dirty="0"/>
              <a:t>Meaitseáil na Péirí</a:t>
            </a:r>
            <a:endParaRPr lang="en-IE" dirty="0"/>
          </a:p>
        </p:txBody>
      </p:sp>
      <p:pic>
        <p:nvPicPr>
          <p:cNvPr id="2054" name="Picture 6" descr="Box, geometric, geometry, shape, shapes, square icon">
            <a:extLst>
              <a:ext uri="{FF2B5EF4-FFF2-40B4-BE49-F238E27FC236}">
                <a16:creationId xmlns:a16="http://schemas.microsoft.com/office/drawing/2014/main" id="{C3F99181-4A81-43C5-8896-2FF99E7E9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50000"/>
          <a:stretch/>
        </p:blipFill>
        <p:spPr bwMode="auto">
          <a:xfrm>
            <a:off x="1595593" y="4187108"/>
            <a:ext cx="1337933" cy="2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ox, geometric, geometry, shape, shapes, square icon">
            <a:extLst>
              <a:ext uri="{FF2B5EF4-FFF2-40B4-BE49-F238E27FC236}">
                <a16:creationId xmlns:a16="http://schemas.microsoft.com/office/drawing/2014/main" id="{B5EB00B3-6B01-4749-BCA1-C14389325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936608" y="4187108"/>
            <a:ext cx="1371600" cy="2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w to Draw half circle - Layout - Webflow Forums - Liberal Dictionary">
            <a:extLst>
              <a:ext uri="{FF2B5EF4-FFF2-40B4-BE49-F238E27FC236}">
                <a16:creationId xmlns:a16="http://schemas.microsoft.com/office/drawing/2014/main" id="{9A14F0ED-89E7-40DE-81A1-FB521EDA3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8"/>
          <a:stretch/>
        </p:blipFill>
        <p:spPr bwMode="auto">
          <a:xfrm rot="16200000">
            <a:off x="1204086" y="2282532"/>
            <a:ext cx="2411065" cy="14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ow to Draw half circle - Layout - Webflow Forums - Liberal Dictionary">
            <a:extLst>
              <a:ext uri="{FF2B5EF4-FFF2-40B4-BE49-F238E27FC236}">
                <a16:creationId xmlns:a16="http://schemas.microsoft.com/office/drawing/2014/main" id="{5F9EAA45-8673-49CB-B542-4103D90A4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8"/>
          <a:stretch/>
        </p:blipFill>
        <p:spPr bwMode="auto">
          <a:xfrm rot="5400000">
            <a:off x="8353701" y="2311172"/>
            <a:ext cx="2411066" cy="137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Bitmoji Image">
            <a:extLst>
              <a:ext uri="{FF2B5EF4-FFF2-40B4-BE49-F238E27FC236}">
                <a16:creationId xmlns:a16="http://schemas.microsoft.com/office/drawing/2014/main" id="{AC0F9F92-41F7-4BE5-B520-84304C94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" y="148475"/>
            <a:ext cx="2263632" cy="22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9CA564A-8144-423D-B3EA-DCEB80D58D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5520" y="2052360"/>
              <a:ext cx="10514880" cy="4030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9CA564A-8144-423D-B3EA-DCEB80D58D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6160" y="2043000"/>
                <a:ext cx="10533600" cy="4048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7AC9E4-2DB0-40C2-9880-15384776B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87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93"/>
    </mc:Choice>
    <mc:Fallback>
      <p:transition spd="slow" advTm="6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6705 0.04004 C 0.08099 0.04907 0.10195 0.05393 0.12395 0.05393 C 0.14895 0.05393 0.16901 0.04907 0.18294 0.04004 L 0.25 1.48148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48148E-6 L -0.18294 0.04004 C -0.16901 0.04907 -0.14804 0.05393 -0.12604 0.05393 C -0.10104 0.05393 -0.08099 0.04907 -0.06705 0.04004 L -4.375E-6 1.48148E-6 " pathEditMode="relative" rAng="0" ptsTypes="AAAAA">
                                      <p:cBhvr>
                                        <p:cTn id="50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25 1.85185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25 1.85185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9809-AD0C-41EA-A29B-E04A88BB7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 dirty="0"/>
              <a:t>Cruthanna Ina leatha</a:t>
            </a:r>
            <a:br>
              <a:rPr lang="en-IE" dirty="0"/>
            </a:br>
            <a:r>
              <a:rPr lang="en-IE" sz="2800" dirty="0"/>
              <a:t>Cruth a roinnt I leath agus dathaigh</a:t>
            </a:r>
            <a:endParaRPr lang="en-IE" dirty="0"/>
          </a:p>
        </p:txBody>
      </p:sp>
      <p:pic>
        <p:nvPicPr>
          <p:cNvPr id="3076" name="Picture 4" descr="Triangle Clipart ">
            <a:extLst>
              <a:ext uri="{FF2B5EF4-FFF2-40B4-BE49-F238E27FC236}">
                <a16:creationId xmlns:a16="http://schemas.microsoft.com/office/drawing/2014/main" id="{4A48A147-CB70-4CBF-801F-CBF1B1FEA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120" y="1996107"/>
            <a:ext cx="4008783" cy="350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1EBE78-0F39-460F-A964-1587311E7061}"/>
              </a:ext>
            </a:extLst>
          </p:cNvPr>
          <p:cNvCxnSpPr>
            <a:cxnSpLocks/>
          </p:cNvCxnSpPr>
          <p:nvPr/>
        </p:nvCxnSpPr>
        <p:spPr>
          <a:xfrm>
            <a:off x="5794511" y="2111235"/>
            <a:ext cx="1" cy="32774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CD61EBA-7BBE-4BA0-9E45-E6C2C7DB08E7}"/>
              </a:ext>
            </a:extLst>
          </p:cNvPr>
          <p:cNvSpPr/>
          <p:nvPr/>
        </p:nvSpPr>
        <p:spPr>
          <a:xfrm>
            <a:off x="5794512" y="2557669"/>
            <a:ext cx="1600202" cy="266368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3AAE0D-9D8C-40BF-AFC6-8485CE7140F6}"/>
              </a:ext>
            </a:extLst>
          </p:cNvPr>
          <p:cNvSpPr txBox="1"/>
          <p:nvPr/>
        </p:nvSpPr>
        <p:spPr>
          <a:xfrm>
            <a:off x="8535582" y="1996107"/>
            <a:ext cx="253542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3900" dirty="0"/>
              <a:t>½</a:t>
            </a:r>
            <a:endParaRPr lang="en-IE" sz="400000" dirty="0"/>
          </a:p>
        </p:txBody>
      </p:sp>
      <p:pic>
        <p:nvPicPr>
          <p:cNvPr id="3082" name="Picture 10" descr="Bitmoji Image">
            <a:extLst>
              <a:ext uri="{FF2B5EF4-FFF2-40B4-BE49-F238E27FC236}">
                <a16:creationId xmlns:a16="http://schemas.microsoft.com/office/drawing/2014/main" id="{1A24FDE6-5FD2-4CF7-8BE2-01EDBE8A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17668"/>
            <a:ext cx="1830716" cy="17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Bitmoji Image">
            <a:extLst>
              <a:ext uri="{FF2B5EF4-FFF2-40B4-BE49-F238E27FC236}">
                <a16:creationId xmlns:a16="http://schemas.microsoft.com/office/drawing/2014/main" id="{3ADD1165-D57D-495A-B863-9D4445715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47412" y="17668"/>
            <a:ext cx="1678482" cy="177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BD7C900-3AC2-4073-91D0-0B76236E0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4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31"/>
    </mc:Choice>
    <mc:Fallback>
      <p:transition spd="slow" advTm="29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31C7-8793-444C-A5B6-2D4DFB45A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Codáin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6D40-9150-4B62-A2AF-6B0BDFE93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0" y="1980998"/>
            <a:ext cx="10078857" cy="2896004"/>
          </a:xfrm>
          <a:prstGeom prst="rect">
            <a:avLst/>
          </a:prstGeom>
        </p:spPr>
      </p:pic>
      <p:pic>
        <p:nvPicPr>
          <p:cNvPr id="4098" name="Picture 2" descr="Free Tick Symbol, Download Free Clip Art, Free Clip Art on Clipart ...">
            <a:extLst>
              <a:ext uri="{FF2B5EF4-FFF2-40B4-BE49-F238E27FC236}">
                <a16:creationId xmlns:a16="http://schemas.microsoft.com/office/drawing/2014/main" id="{B7B4A8FF-BD68-4236-8CBF-B0B8819C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3" y="2438400"/>
            <a:ext cx="416464" cy="38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altire - Wikipedia">
            <a:extLst>
              <a:ext uri="{FF2B5EF4-FFF2-40B4-BE49-F238E27FC236}">
                <a16:creationId xmlns:a16="http://schemas.microsoft.com/office/drawing/2014/main" id="{2ACC3F32-AF1D-4A77-8D1D-0949FB80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69" y="2516587"/>
            <a:ext cx="307368" cy="3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lientmoji">
            <a:extLst>
              <a:ext uri="{FF2B5EF4-FFF2-40B4-BE49-F238E27FC236}">
                <a16:creationId xmlns:a16="http://schemas.microsoft.com/office/drawing/2014/main" id="{C56C59B1-D7F7-4180-992E-C4DEFE814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11" y="137197"/>
            <a:ext cx="1954959" cy="184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0F61A0-3A48-4738-9030-2C41E49166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4560" y="2240280"/>
              <a:ext cx="6847560" cy="3204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0F61A0-3A48-4738-9030-2C41E49166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5200" y="2230920"/>
                <a:ext cx="6866280" cy="3222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864F9E8-0B5E-4F60-8BF4-3B241C4A6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850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08"/>
    </mc:Choice>
    <mc:Fallback>
      <p:transition spd="slow" advTm="67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F6D4-9042-41B7-B2E3-473A1B5F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/>
          <a:lstStyle/>
          <a:p>
            <a:r>
              <a:rPr lang="en-IE" dirty="0"/>
              <a:t>Ceathrúna</a:t>
            </a:r>
          </a:p>
        </p:txBody>
      </p:sp>
      <p:pic>
        <p:nvPicPr>
          <p:cNvPr id="5128" name="Picture 8" descr="Download Cool Circle Designs Png - Trans Pride Twibbon - Full Size ...">
            <a:extLst>
              <a:ext uri="{FF2B5EF4-FFF2-40B4-BE49-F238E27FC236}">
                <a16:creationId xmlns:a16="http://schemas.microsoft.com/office/drawing/2014/main" id="{578D3829-207D-4307-B47B-22E8E07D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81" y="1964220"/>
            <a:ext cx="34861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Black Rectangle Transparent - Paper Product Clipart - Full Size ...">
            <a:extLst>
              <a:ext uri="{FF2B5EF4-FFF2-40B4-BE49-F238E27FC236}">
                <a16:creationId xmlns:a16="http://schemas.microsoft.com/office/drawing/2014/main" id="{283DFDFA-D0C3-45FD-B39D-029C0F93D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26" y="2471845"/>
            <a:ext cx="4497873" cy="274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9FDAF8-3CF5-4195-B7D2-63B0DA071004}"/>
              </a:ext>
            </a:extLst>
          </p:cNvPr>
          <p:cNvCxnSpPr>
            <a:stCxn id="5128" idx="0"/>
            <a:endCxn id="5128" idx="2"/>
          </p:cNvCxnSpPr>
          <p:nvPr/>
        </p:nvCxnSpPr>
        <p:spPr>
          <a:xfrm>
            <a:off x="3087756" y="1964220"/>
            <a:ext cx="0" cy="34861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EA3D7-6EDE-48F3-A81C-6F7220AF4AEE}"/>
              </a:ext>
            </a:extLst>
          </p:cNvPr>
          <p:cNvCxnSpPr>
            <a:cxnSpLocks/>
          </p:cNvCxnSpPr>
          <p:nvPr/>
        </p:nvCxnSpPr>
        <p:spPr>
          <a:xfrm>
            <a:off x="1440966" y="3697357"/>
            <a:ext cx="3293579" cy="99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2F3C1D-EA0B-43A1-8E2F-1C9AEE7990C9}"/>
              </a:ext>
            </a:extLst>
          </p:cNvPr>
          <p:cNvSpPr txBox="1"/>
          <p:nvPr/>
        </p:nvSpPr>
        <p:spPr>
          <a:xfrm>
            <a:off x="3370997" y="2593075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80597-A8BE-4098-B474-2C0CCAA2D1A1}"/>
              </a:ext>
            </a:extLst>
          </p:cNvPr>
          <p:cNvSpPr txBox="1"/>
          <p:nvPr/>
        </p:nvSpPr>
        <p:spPr>
          <a:xfrm>
            <a:off x="3370996" y="3804356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8CC971-79AA-488E-9E36-1F5D1B179184}"/>
              </a:ext>
            </a:extLst>
          </p:cNvPr>
          <p:cNvSpPr txBox="1"/>
          <p:nvPr/>
        </p:nvSpPr>
        <p:spPr>
          <a:xfrm>
            <a:off x="2055674" y="2593075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FD112-EEF6-404B-BB30-767C69E1F9DC}"/>
              </a:ext>
            </a:extLst>
          </p:cNvPr>
          <p:cNvSpPr txBox="1"/>
          <p:nvPr/>
        </p:nvSpPr>
        <p:spPr>
          <a:xfrm>
            <a:off x="1951533" y="3878579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EE1913-86E0-4C4D-B94C-B092E77D94E2}"/>
              </a:ext>
            </a:extLst>
          </p:cNvPr>
          <p:cNvCxnSpPr>
            <a:cxnSpLocks/>
          </p:cNvCxnSpPr>
          <p:nvPr/>
        </p:nvCxnSpPr>
        <p:spPr>
          <a:xfrm>
            <a:off x="6573906" y="3789522"/>
            <a:ext cx="4273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B150CB-9653-4C66-A3B9-ADD23A7C9E45}"/>
              </a:ext>
            </a:extLst>
          </p:cNvPr>
          <p:cNvCxnSpPr>
            <a:cxnSpLocks/>
            <a:endCxn id="5132" idx="2"/>
          </p:cNvCxnSpPr>
          <p:nvPr/>
        </p:nvCxnSpPr>
        <p:spPr>
          <a:xfrm>
            <a:off x="8738062" y="2569112"/>
            <a:ext cx="1" cy="26491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68F105-274B-449A-9CEB-66EFB889B353}"/>
              </a:ext>
            </a:extLst>
          </p:cNvPr>
          <p:cNvSpPr txBox="1"/>
          <p:nvPr/>
        </p:nvSpPr>
        <p:spPr>
          <a:xfrm>
            <a:off x="7239731" y="2681694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73563BE-D062-4D5F-A599-7E6C70E07EBE}"/>
              </a:ext>
            </a:extLst>
          </p:cNvPr>
          <p:cNvSpPr txBox="1"/>
          <p:nvPr/>
        </p:nvSpPr>
        <p:spPr>
          <a:xfrm>
            <a:off x="9314279" y="2681693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A04351-594D-4FBA-8EC3-4952B5127807}"/>
              </a:ext>
            </a:extLst>
          </p:cNvPr>
          <p:cNvSpPr txBox="1"/>
          <p:nvPr/>
        </p:nvSpPr>
        <p:spPr>
          <a:xfrm>
            <a:off x="9345094" y="3932763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2F12FE-24BE-473C-B9CA-4958791A87F0}"/>
              </a:ext>
            </a:extLst>
          </p:cNvPr>
          <p:cNvSpPr txBox="1"/>
          <p:nvPr/>
        </p:nvSpPr>
        <p:spPr>
          <a:xfrm>
            <a:off x="7194294" y="3903885"/>
            <a:ext cx="832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0" dirty="0"/>
              <a:t>¼</a:t>
            </a:r>
          </a:p>
        </p:txBody>
      </p:sp>
      <p:pic>
        <p:nvPicPr>
          <p:cNvPr id="5136" name="Picture 16" descr="Bitmoji Image">
            <a:extLst>
              <a:ext uri="{FF2B5EF4-FFF2-40B4-BE49-F238E27FC236}">
                <a16:creationId xmlns:a16="http://schemas.microsoft.com/office/drawing/2014/main" id="{D4E4AC59-A728-415F-B884-A2FA8466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048" y="-9623"/>
            <a:ext cx="2367106" cy="236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9D7AF9B-D308-483A-9F22-FE2E3843C0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520" y="2002320"/>
              <a:ext cx="4969800" cy="38800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9D7AF9B-D308-483A-9F22-FE2E3843C0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160" y="1992960"/>
                <a:ext cx="4988520" cy="38988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2B10345-2C65-4056-A1C1-240C93BB67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77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93"/>
    </mc:Choice>
    <mc:Fallback>
      <p:transition spd="slow" advTm="56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21" grpId="0"/>
      <p:bldP spid="22" grpId="0"/>
      <p:bldP spid="23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1B05-FDFD-4633-A4BF-3781D329F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Leath nó Ceathrú?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BD6A1-96A6-45CF-89EC-307D94240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7" y="1978034"/>
            <a:ext cx="10659963" cy="3829584"/>
          </a:xfrm>
          <a:prstGeom prst="rect">
            <a:avLst/>
          </a:prstGeom>
        </p:spPr>
      </p:pic>
      <p:pic>
        <p:nvPicPr>
          <p:cNvPr id="5" name="Picture 2" descr="Free Tick Symbol, Download Free Clip Art, Free Clip Art on Clipart ...">
            <a:extLst>
              <a:ext uri="{FF2B5EF4-FFF2-40B4-BE49-F238E27FC236}">
                <a16:creationId xmlns:a16="http://schemas.microsoft.com/office/drawing/2014/main" id="{2182D3BE-3CC2-4636-8721-6C8862DB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983" y="2438400"/>
            <a:ext cx="416464" cy="38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altire - Wikipedia">
            <a:extLst>
              <a:ext uri="{FF2B5EF4-FFF2-40B4-BE49-F238E27FC236}">
                <a16:creationId xmlns:a16="http://schemas.microsoft.com/office/drawing/2014/main" id="{374C096D-D00F-494D-9EC3-9551BFF95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22" y="2631177"/>
            <a:ext cx="307368" cy="30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B58466-E76A-4011-ADE0-6378BBF0CFFB}"/>
              </a:ext>
            </a:extLst>
          </p:cNvPr>
          <p:cNvSpPr/>
          <p:nvPr/>
        </p:nvSpPr>
        <p:spPr>
          <a:xfrm>
            <a:off x="6198215" y="3191871"/>
            <a:ext cx="636104" cy="6361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BB9606-24CA-4BE8-9A7D-09FDE769A677}"/>
              </a:ext>
            </a:extLst>
          </p:cNvPr>
          <p:cNvSpPr/>
          <p:nvPr/>
        </p:nvSpPr>
        <p:spPr>
          <a:xfrm>
            <a:off x="5562111" y="3191871"/>
            <a:ext cx="636104" cy="63610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21B4B4-AE65-4DD2-B0FB-581A2947B18C}"/>
              </a:ext>
            </a:extLst>
          </p:cNvPr>
          <p:cNvSpPr/>
          <p:nvPr/>
        </p:nvSpPr>
        <p:spPr>
          <a:xfrm>
            <a:off x="6198215" y="3863639"/>
            <a:ext cx="636104" cy="63610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170" name="Picture 2" descr="Bitmoji Image">
            <a:extLst>
              <a:ext uri="{FF2B5EF4-FFF2-40B4-BE49-F238E27FC236}">
                <a16:creationId xmlns:a16="http://schemas.microsoft.com/office/drawing/2014/main" id="{D3F3F8A1-BBBC-4B5D-AAB8-637EFC8BD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67" y="71353"/>
            <a:ext cx="1958058" cy="195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487AD94-FC48-43C5-8B95-D00900AB464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6400" y="2365560"/>
              <a:ext cx="5570640" cy="3016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487AD94-FC48-43C5-8B95-D00900AB46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7040" y="2356200"/>
                <a:ext cx="5589360" cy="30348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B2A8E13-6433-4591-AA04-2696A504CA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8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93"/>
    </mc:Choice>
    <mc:Fallback>
      <p:transition spd="slow" advTm="9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6A06EB1-08DF-4451-90AF-3C80921C7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1" t="32928" r="59563"/>
          <a:stretch/>
        </p:blipFill>
        <p:spPr>
          <a:xfrm>
            <a:off x="3008067" y="2963310"/>
            <a:ext cx="2988861" cy="1309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C53109-3FFA-4144-828C-F99D5C6A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Comhartha Ceart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93955-4D84-4A15-AAF6-734B488B112C}"/>
              </a:ext>
            </a:extLst>
          </p:cNvPr>
          <p:cNvSpPr/>
          <p:nvPr/>
        </p:nvSpPr>
        <p:spPr>
          <a:xfrm>
            <a:off x="503262" y="3412435"/>
            <a:ext cx="1431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9600" dirty="0">
                <a:latin typeface="arial" panose="020B0604020202020204" pitchFamily="34" charset="0"/>
              </a:rPr>
              <a:t>&lt;</a:t>
            </a:r>
            <a:endParaRPr lang="en-IE" sz="9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4F5AB8-11E7-4B2A-9E21-7275AE92E09E}"/>
              </a:ext>
            </a:extLst>
          </p:cNvPr>
          <p:cNvSpPr/>
          <p:nvPr/>
        </p:nvSpPr>
        <p:spPr>
          <a:xfrm rot="10800000">
            <a:off x="0" y="4825507"/>
            <a:ext cx="14318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9600" dirty="0">
                <a:latin typeface="arial" panose="020B0604020202020204" pitchFamily="34" charset="0"/>
              </a:rPr>
              <a:t>&lt;</a:t>
            </a:r>
            <a:endParaRPr lang="en-IE" sz="9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B8EBB-5769-42C8-A052-1F6219ADA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1" b="54200"/>
          <a:stretch/>
        </p:blipFill>
        <p:spPr>
          <a:xfrm>
            <a:off x="3055862" y="1957650"/>
            <a:ext cx="6444216" cy="69372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BFC548-1180-46F8-9EF5-2152C9528717}"/>
              </a:ext>
            </a:extLst>
          </p:cNvPr>
          <p:cNvSpPr/>
          <p:nvPr/>
        </p:nvSpPr>
        <p:spPr>
          <a:xfrm flipH="1" flipV="1">
            <a:off x="4027020" y="3202292"/>
            <a:ext cx="993914" cy="1045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6000" dirty="0">
                <a:solidFill>
                  <a:schemeClr val="bg1"/>
                </a:solidFill>
              </a:rPr>
              <a:t>=</a:t>
            </a:r>
            <a:endParaRPr lang="en-IE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7157FE-0292-4167-8306-D502298F8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4" t="41476" r="41690" b="-3629"/>
          <a:stretch/>
        </p:blipFill>
        <p:spPr>
          <a:xfrm>
            <a:off x="2961350" y="5019926"/>
            <a:ext cx="2797736" cy="13752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A3C8660-A44E-41C7-A9D0-B5E2B35572FF}"/>
              </a:ext>
            </a:extLst>
          </p:cNvPr>
          <p:cNvSpPr/>
          <p:nvPr/>
        </p:nvSpPr>
        <p:spPr>
          <a:xfrm>
            <a:off x="4140866" y="5177260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4800" dirty="0">
                <a:solidFill>
                  <a:schemeClr val="bg1"/>
                </a:solidFill>
                <a:latin typeface="arial" panose="020B0604020202020204" pitchFamily="34" charset="0"/>
              </a:rPr>
              <a:t>&lt;</a:t>
            </a:r>
            <a:endParaRPr lang="en-IE" sz="48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30D79-5E72-4A8A-A55D-1CB3D60696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28535" r="21194" b="19587"/>
          <a:stretch/>
        </p:blipFill>
        <p:spPr>
          <a:xfrm>
            <a:off x="6717122" y="2742011"/>
            <a:ext cx="3947951" cy="1912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98830F-0D7B-4E63-86FA-9A3FE4DF5C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17504" r="22080" b="14046"/>
          <a:stretch/>
        </p:blipFill>
        <p:spPr>
          <a:xfrm>
            <a:off x="6717122" y="4744751"/>
            <a:ext cx="3947951" cy="19121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BD2E3D0-80E4-4953-A4AA-B67E42C43DA4}"/>
              </a:ext>
            </a:extLst>
          </p:cNvPr>
          <p:cNvSpPr txBox="1"/>
          <p:nvPr/>
        </p:nvSpPr>
        <p:spPr>
          <a:xfrm>
            <a:off x="51957" y="1964440"/>
            <a:ext cx="176253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1500" dirty="0"/>
              <a:t>=</a:t>
            </a:r>
          </a:p>
        </p:txBody>
      </p:sp>
      <p:pic>
        <p:nvPicPr>
          <p:cNvPr id="9218" name="Picture 2" descr="Bitmoji Image">
            <a:extLst>
              <a:ext uri="{FF2B5EF4-FFF2-40B4-BE49-F238E27FC236}">
                <a16:creationId xmlns:a16="http://schemas.microsoft.com/office/drawing/2014/main" id="{51CE50A9-76DF-47AC-9400-547A5997E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233" y="151696"/>
            <a:ext cx="2499679" cy="24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13F0943-864C-4138-9848-9D16009C0B7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80440" y="2628360"/>
              <a:ext cx="6734520" cy="38923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13F0943-864C-4138-9848-9D16009C0B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71080" y="2619000"/>
                <a:ext cx="6753240" cy="391104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DA6DED20-B113-45B1-B1EE-D74F869F5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36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55"/>
    </mc:Choice>
    <mc:Fallback>
      <p:transition spd="slow" advTm="89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4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7C298-A70B-4D01-A88B-5F751799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214" y="284175"/>
            <a:ext cx="9784080" cy="1508760"/>
          </a:xfrm>
        </p:spPr>
        <p:txBody>
          <a:bodyPr>
            <a:normAutofit fontScale="90000"/>
          </a:bodyPr>
          <a:lstStyle/>
          <a:p>
            <a:r>
              <a:rPr lang="en-IE" dirty="0"/>
              <a:t>(A)Tá ________ Madra sa tacar seo.</a:t>
            </a:r>
            <a:br>
              <a:rPr lang="en-IE" dirty="0"/>
            </a:br>
            <a:r>
              <a:rPr lang="en-IE" dirty="0"/>
              <a:t>(b) Tá dath </a:t>
            </a:r>
            <a:r>
              <a:rPr lang="en-IE" dirty="0" err="1"/>
              <a:t>DUbh</a:t>
            </a:r>
            <a:r>
              <a:rPr lang="en-IE" dirty="0"/>
              <a:t> _______ cinn Dóibh</a:t>
            </a:r>
            <a:br>
              <a:rPr lang="en-IE" dirty="0"/>
            </a:br>
            <a:r>
              <a:rPr lang="en-IE" dirty="0"/>
              <a:t>(c) _______ de 8 = _________</a:t>
            </a:r>
          </a:p>
        </p:txBody>
      </p:sp>
      <p:pic>
        <p:nvPicPr>
          <p:cNvPr id="6148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F240BFF5-DF38-4999-B100-20101467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118" y="2660827"/>
            <a:ext cx="138247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0082B7CA-7883-4451-8149-3A9E2132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84" y="2547314"/>
            <a:ext cx="138247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5086BF61-2DD6-4373-87B6-47E6B58A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120" y="4576778"/>
            <a:ext cx="1382475" cy="130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03F95783-5FEE-4898-8E06-F9ED22BD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4912" y="4637638"/>
            <a:ext cx="1382478" cy="130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4FAD46C1-7D71-4C90-B762-AABAE8BD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3115" y="2460906"/>
            <a:ext cx="138247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6A42CD6A-0CBA-480D-BC72-5A69A5C6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413" y="4562903"/>
            <a:ext cx="1382477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CC85FEC3-F11A-41F3-BC64-169444AC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82" y="2543460"/>
            <a:ext cx="1124934" cy="1508760"/>
          </a:xfrm>
          <a:prstGeom prst="rect">
            <a:avLst/>
          </a:prstGeom>
          <a:noFill/>
        </p:spPr>
      </p:pic>
      <p:pic>
        <p:nvPicPr>
          <p:cNvPr id="6150" name="Picture 6" descr="Bitmoji Image">
            <a:extLst>
              <a:ext uri="{FF2B5EF4-FFF2-40B4-BE49-F238E27FC236}">
                <a16:creationId xmlns:a16="http://schemas.microsoft.com/office/drawing/2014/main" id="{C3C93EA5-13A8-4891-937B-300981D09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961" y="90817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Dog Coloring Pages - Simple Dog Coloring Sheet Clipart (848x1112), Png Download">
            <a:extLst>
              <a:ext uri="{FF2B5EF4-FFF2-40B4-BE49-F238E27FC236}">
                <a16:creationId xmlns:a16="http://schemas.microsoft.com/office/drawing/2014/main" id="{4F024E98-2166-4AD4-A4CD-D2E9495E3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54" y="4586228"/>
            <a:ext cx="1124934" cy="150876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960C3E9-5F81-409B-B809-022EBFC606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02600" y="212760"/>
              <a:ext cx="7635960" cy="5995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960C3E9-5F81-409B-B809-022EBFC606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3240" y="203400"/>
                <a:ext cx="7654680" cy="60138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FBBD6739-E5E7-4E0A-A1EA-85675D5692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09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5"/>
    </mc:Choice>
    <mc:Fallback>
      <p:transition spd="slow" advTm="6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335A1-38C2-4EA6-AD0F-324181D916B6}"/>
              </a:ext>
            </a:extLst>
          </p:cNvPr>
          <p:cNvSpPr/>
          <p:nvPr/>
        </p:nvSpPr>
        <p:spPr>
          <a:xfrm>
            <a:off x="967408" y="165149"/>
            <a:ext cx="10455558" cy="25545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E" sz="4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½ agus ¼ de thacar</a:t>
            </a:r>
          </a:p>
          <a:p>
            <a:r>
              <a:rPr lang="en-I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(A)Tá ________  chrann san iomlán.</a:t>
            </a:r>
            <a:br>
              <a:rPr lang="en-I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I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(b) Tá ______ cinn dóibh daite.</a:t>
            </a:r>
            <a:br>
              <a:rPr lang="en-I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en-IE" sz="4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(c) ¼  de _________ = _________</a:t>
            </a:r>
          </a:p>
        </p:txBody>
      </p:sp>
      <p:pic>
        <p:nvPicPr>
          <p:cNvPr id="8196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7F2989E9-63EC-446E-BC03-6435DE16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24" y="4112480"/>
            <a:ext cx="866480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C82F412C-B93F-4431-A336-E05E560E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050" y="4112480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A2EF369E-C11D-4234-A31E-CCCD57560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2068" y="4112480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EDEDF4B5-FE4F-4F6F-AE86-DE628734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42497" y="2910731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FAD894E4-98B1-4433-B80A-D85F4E52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223" y="2910731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1A773009-575B-4BFC-8EA0-C55F63B6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5050" y="2910731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764D8258-C611-4C77-B340-9E50F7FE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050" y="5314229"/>
            <a:ext cx="866480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7ECBBFD2-0D85-4FA3-81B3-A1A6EE86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23" y="5345145"/>
            <a:ext cx="866480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A805AA0D-CB37-4690-B7A0-7E328BB2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087" y="5345145"/>
            <a:ext cx="866480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32273391-2231-4A37-9685-6A60A885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8159" y="4112480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5FBEA5D8-ABE2-4DE7-ABD1-68957663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588" y="2910731"/>
            <a:ext cx="866481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ree Black And White Tree Images, Download Free Clip Art, Free ...">
            <a:extLst>
              <a:ext uri="{FF2B5EF4-FFF2-40B4-BE49-F238E27FC236}">
                <a16:creationId xmlns:a16="http://schemas.microsoft.com/office/drawing/2014/main" id="{2A4CD185-19B4-4254-A67A-8CFAC914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78" y="5345145"/>
            <a:ext cx="866480" cy="10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itmoji Image">
            <a:extLst>
              <a:ext uri="{FF2B5EF4-FFF2-40B4-BE49-F238E27FC236}">
                <a16:creationId xmlns:a16="http://schemas.microsoft.com/office/drawing/2014/main" id="{EEFFFFCD-DA0B-4709-92CF-CE88A559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99" y="-99119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73CB89-5290-4001-9D7B-53366851AD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03600" y="738360"/>
              <a:ext cx="6108840" cy="57571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73CB89-5290-4001-9D7B-53366851A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4240" y="729000"/>
                <a:ext cx="6127560" cy="577584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35D3C65-F523-4251-A270-160241A17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949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78"/>
    </mc:Choice>
    <mc:Fallback>
      <p:transition spd="slow" advTm="6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3|3.3|10.5|8.3|19.6|24.3|3.7|2.5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|2.5|3|0.4|16.1|11.6|14.5|2.4|8.9|8.7|3.8|12.2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3.6|2.6|1.4|9|7.9|38.4|7.5|12.1|24.9|8.9|6.9|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2.2|10.6|1.9|1.7|2.7|1.7|1.4|1.7|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2.2|7.2|15.7|43.1|5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1|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5.4|2|7.6|1.8|13.7|4|6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7|6|4.8|2.9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3.1|29.1|2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1.1|8.8|1.3|3.1|1|6|5.2|9|2.8|3.4|2.7|0.9|1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.2|54.6|2.7|29.6|2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2.1|2.8|2.9|3.2|3|11.5|20.4|3.8|7|2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1552</TotalTime>
  <Words>203</Words>
  <Application>Microsoft Office PowerPoint</Application>
  <PresentationFormat>Widescreen</PresentationFormat>
  <Paragraphs>48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Corbel</vt:lpstr>
      <vt:lpstr>Wingdings</vt:lpstr>
      <vt:lpstr>Banded</vt:lpstr>
      <vt:lpstr>Codáin</vt:lpstr>
      <vt:lpstr>Codáin 1:  Cruthanna Ina leatha Meaitseáil na Péirí</vt:lpstr>
      <vt:lpstr>Cruthanna Ina leatha Cruth a roinnt I leath agus dathaigh</vt:lpstr>
      <vt:lpstr>Codáin</vt:lpstr>
      <vt:lpstr>Ceathrúna</vt:lpstr>
      <vt:lpstr>Leath nó Ceathrú?</vt:lpstr>
      <vt:lpstr>Comhartha Ceart</vt:lpstr>
      <vt:lpstr>(A)Tá ________ Madra sa tacar seo. (b) Tá dath DUbh _______ cinn Dóibh (c) _______ de 8 = _________</vt:lpstr>
      <vt:lpstr>PowerPoint Presentation</vt:lpstr>
      <vt:lpstr>½ de thacar</vt:lpstr>
      <vt:lpstr>1/4 de thacar</vt:lpstr>
      <vt:lpstr>Ochtuithe (1/8)</vt:lpstr>
      <vt:lpstr>Ochtuithe (1/8)</vt:lpstr>
      <vt:lpstr>Ochtuithe (1/8)</vt:lpstr>
      <vt:lpstr>Acmhainní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Codáin</dc:title>
  <dc:creator>user</dc:creator>
  <cp:lastModifiedBy>user</cp:lastModifiedBy>
  <cp:revision>37</cp:revision>
  <dcterms:created xsi:type="dcterms:W3CDTF">2020-06-09T08:29:49Z</dcterms:created>
  <dcterms:modified xsi:type="dcterms:W3CDTF">2020-06-10T10:22:31Z</dcterms:modified>
</cp:coreProperties>
</file>