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585C-A00A-485D-8F9E-3776F4E84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deachúlacha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3E5FB-E042-4A6D-AA3F-B6CE80C61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Rang 3 (Decimals)</a:t>
            </a:r>
          </a:p>
          <a:p>
            <a:r>
              <a:rPr lang="en-IE" dirty="0"/>
              <a:t>19/06/20</a:t>
            </a:r>
          </a:p>
        </p:txBody>
      </p:sp>
    </p:spTree>
    <p:extLst>
      <p:ext uri="{BB962C8B-B14F-4D97-AF65-F5344CB8AC3E}">
        <p14:creationId xmlns:p14="http://schemas.microsoft.com/office/powerpoint/2010/main" val="332475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04C9C-3581-4ADF-801E-9492D5EC9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5" t="14623" r="1" b="13423"/>
          <a:stretch/>
        </p:blipFill>
        <p:spPr>
          <a:xfrm rot="5400000">
            <a:off x="7221303" y="1631674"/>
            <a:ext cx="1645530" cy="282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3F882A-C01A-46F0-A3D2-81C8F36F36FB}"/>
              </a:ext>
            </a:extLst>
          </p:cNvPr>
          <p:cNvSpPr txBox="1"/>
          <p:nvPr/>
        </p:nvSpPr>
        <p:spPr>
          <a:xfrm>
            <a:off x="5095467" y="473563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716FF-490D-45BF-968F-E41FE1E68B85}"/>
              </a:ext>
            </a:extLst>
          </p:cNvPr>
          <p:cNvSpPr txBox="1"/>
          <p:nvPr/>
        </p:nvSpPr>
        <p:spPr>
          <a:xfrm>
            <a:off x="6513459" y="4827963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A2A6C-CCFD-4646-9AFC-C4DBBB5999D5}"/>
              </a:ext>
            </a:extLst>
          </p:cNvPr>
          <p:cNvSpPr txBox="1"/>
          <p:nvPr/>
        </p:nvSpPr>
        <p:spPr>
          <a:xfrm>
            <a:off x="7828500" y="476521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74CBD-EB76-426F-9590-E6CD744A4567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6832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94ABA-3540-49DC-A2DA-BC6D0830E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14623" b="13423"/>
          <a:stretch/>
        </p:blipFill>
        <p:spPr>
          <a:xfrm rot="5400000">
            <a:off x="4204728" y="1111903"/>
            <a:ext cx="2371220" cy="24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004C9C-3581-4ADF-801E-9492D5EC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50" t="14623" r="1" b="13423"/>
          <a:stretch/>
        </p:blipFill>
        <p:spPr>
          <a:xfrm rot="5400000">
            <a:off x="7849527" y="1961291"/>
            <a:ext cx="581916" cy="290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7AF11-A3C8-43A3-81CD-E6E74D2132AB}"/>
              </a:ext>
            </a:extLst>
          </p:cNvPr>
          <p:cNvSpPr txBox="1"/>
          <p:nvPr/>
        </p:nvSpPr>
        <p:spPr>
          <a:xfrm>
            <a:off x="5055711" y="4735629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60ABE-5A75-4791-9BFE-072D57625DF6}"/>
              </a:ext>
            </a:extLst>
          </p:cNvPr>
          <p:cNvSpPr txBox="1"/>
          <p:nvPr/>
        </p:nvSpPr>
        <p:spPr>
          <a:xfrm>
            <a:off x="6513459" y="4827963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2A40F-AA61-471E-AC03-1BB0D19DF343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FFE4F-587E-44E5-A04C-9D6D87539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14623" b="13423"/>
          <a:stretch/>
        </p:blipFill>
        <p:spPr>
          <a:xfrm rot="5400000">
            <a:off x="3681249" y="1111903"/>
            <a:ext cx="2371220" cy="245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F08DA1-A84E-4E70-B0FA-07948D4F5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14623" b="13423"/>
          <a:stretch/>
        </p:blipFill>
        <p:spPr>
          <a:xfrm rot="5400000">
            <a:off x="4714969" y="1111903"/>
            <a:ext cx="2371220" cy="245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296827-7170-4819-A076-33189FDDBBA2}"/>
              </a:ext>
            </a:extLst>
          </p:cNvPr>
          <p:cNvSpPr txBox="1"/>
          <p:nvPr/>
        </p:nvSpPr>
        <p:spPr>
          <a:xfrm>
            <a:off x="7454321" y="4735629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4C61CF-0664-4FBC-803A-140662456B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4261" y="819161"/>
            <a:ext cx="609600" cy="6096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147A26-670D-49DD-9B1D-368BF15E42D4}"/>
              </a:ext>
            </a:extLst>
          </p:cNvPr>
          <p:cNvCxnSpPr/>
          <p:nvPr/>
        </p:nvCxnSpPr>
        <p:spPr>
          <a:xfrm>
            <a:off x="8368747" y="2150895"/>
            <a:ext cx="1411357" cy="52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202D94-1BFA-40D2-A300-8AE4DD613531}"/>
              </a:ext>
            </a:extLst>
          </p:cNvPr>
          <p:cNvSpPr txBox="1"/>
          <p:nvPr/>
        </p:nvSpPr>
        <p:spPr>
          <a:xfrm>
            <a:off x="10018643" y="2676939"/>
            <a:ext cx="99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2</a:t>
            </a:r>
          </a:p>
          <a:p>
            <a:pPr algn="ctr"/>
            <a:r>
              <a:rPr lang="en-IE" sz="2400" dirty="0"/>
              <a:t>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CBD984-01F5-450E-AA86-3B9A34A25239}"/>
              </a:ext>
            </a:extLst>
          </p:cNvPr>
          <p:cNvCxnSpPr/>
          <p:nvPr/>
        </p:nvCxnSpPr>
        <p:spPr>
          <a:xfrm>
            <a:off x="10296939" y="3111877"/>
            <a:ext cx="42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9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94ABA-3540-49DC-A2DA-BC6D0830E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t="14623" b="13423"/>
          <a:stretch/>
        </p:blipFill>
        <p:spPr>
          <a:xfrm rot="5400000">
            <a:off x="4204728" y="1111903"/>
            <a:ext cx="2371220" cy="24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004C9C-3581-4ADF-801E-9492D5EC9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50" t="14623" r="1" b="13423"/>
          <a:stretch/>
        </p:blipFill>
        <p:spPr>
          <a:xfrm rot="5400000">
            <a:off x="7849527" y="1961291"/>
            <a:ext cx="581916" cy="290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7AF11-A3C8-43A3-81CD-E6E74D2132AB}"/>
              </a:ext>
            </a:extLst>
          </p:cNvPr>
          <p:cNvSpPr txBox="1"/>
          <p:nvPr/>
        </p:nvSpPr>
        <p:spPr>
          <a:xfrm>
            <a:off x="5322660" y="4740230"/>
            <a:ext cx="72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60ABE-5A75-4791-9BFE-072D57625DF6}"/>
              </a:ext>
            </a:extLst>
          </p:cNvPr>
          <p:cNvSpPr txBox="1"/>
          <p:nvPr/>
        </p:nvSpPr>
        <p:spPr>
          <a:xfrm>
            <a:off x="6648696" y="4827960"/>
            <a:ext cx="52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2A40F-AA61-471E-AC03-1BB0D19DF343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FFE4F-587E-44E5-A04C-9D6D87539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t="14623" b="13423"/>
          <a:stretch/>
        </p:blipFill>
        <p:spPr>
          <a:xfrm rot="5400000">
            <a:off x="3681249" y="1111903"/>
            <a:ext cx="2371220" cy="245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F08DA1-A84E-4E70-B0FA-07948D4F5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t="14623" b="13423"/>
          <a:stretch/>
        </p:blipFill>
        <p:spPr>
          <a:xfrm rot="5400000">
            <a:off x="4714969" y="1111903"/>
            <a:ext cx="2371220" cy="245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296827-7170-4819-A076-33189FDDBBA2}"/>
              </a:ext>
            </a:extLst>
          </p:cNvPr>
          <p:cNvSpPr txBox="1"/>
          <p:nvPr/>
        </p:nvSpPr>
        <p:spPr>
          <a:xfrm>
            <a:off x="7724795" y="4735628"/>
            <a:ext cx="831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846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189D1-BD7C-4048-8EC2-45E0F8F91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70" y="954158"/>
            <a:ext cx="8297013" cy="355792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DAE5FD-9FED-47B9-9A28-A1D08CAD9E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9704" y="4780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6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2AEC9D-72D1-4ED0-BC07-E992EF9AAD62}"/>
              </a:ext>
            </a:extLst>
          </p:cNvPr>
          <p:cNvSpPr txBox="1"/>
          <p:nvPr/>
        </p:nvSpPr>
        <p:spPr>
          <a:xfrm>
            <a:off x="5055711" y="2544415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F0D1A-771C-4EAE-8CBE-AD1F968C1E7F}"/>
              </a:ext>
            </a:extLst>
          </p:cNvPr>
          <p:cNvSpPr txBox="1"/>
          <p:nvPr/>
        </p:nvSpPr>
        <p:spPr>
          <a:xfrm>
            <a:off x="3644356" y="2570917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FF0000"/>
                </a:solidFill>
              </a:rPr>
              <a:t>d</a:t>
            </a:r>
            <a:endParaRPr lang="en-IE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0A198-A495-4F41-94BC-2D9BA396E5CC}"/>
              </a:ext>
            </a:extLst>
          </p:cNvPr>
          <p:cNvSpPr txBox="1"/>
          <p:nvPr/>
        </p:nvSpPr>
        <p:spPr>
          <a:xfrm>
            <a:off x="2233013" y="2544410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70C0"/>
                </a:solidFill>
              </a:rPr>
              <a:t>c</a:t>
            </a:r>
            <a:endParaRPr lang="en-IE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B3D2E-8D4D-4935-9E0E-59E6FB1EE22F}"/>
              </a:ext>
            </a:extLst>
          </p:cNvPr>
          <p:cNvSpPr txBox="1"/>
          <p:nvPr/>
        </p:nvSpPr>
        <p:spPr>
          <a:xfrm>
            <a:off x="6467066" y="263674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98E3D-C894-443D-ACB0-148C12B1AF79}"/>
              </a:ext>
            </a:extLst>
          </p:cNvPr>
          <p:cNvSpPr txBox="1"/>
          <p:nvPr/>
        </p:nvSpPr>
        <p:spPr>
          <a:xfrm>
            <a:off x="9753600" y="1058495"/>
            <a:ext cx="165652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7030A0"/>
                </a:solidFill>
              </a:rPr>
              <a:t>deichiú</a:t>
            </a:r>
            <a:endParaRPr lang="en-IE" sz="3200" b="1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4014E3-AA18-4018-8A0D-D0748C1C6123}"/>
              </a:ext>
            </a:extLst>
          </p:cNvPr>
          <p:cNvCxnSpPr/>
          <p:nvPr/>
        </p:nvCxnSpPr>
        <p:spPr>
          <a:xfrm flipH="1">
            <a:off x="8541029" y="1749287"/>
            <a:ext cx="1212571" cy="88746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7B83D4-8B22-401C-B38C-6109AD72B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5322" y="3162944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28399-8F7F-4765-8AC0-D02AD81B2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0359" y="2608511"/>
            <a:ext cx="835256" cy="8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2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2AEC9D-72D1-4ED0-BC07-E992EF9AAD62}"/>
              </a:ext>
            </a:extLst>
          </p:cNvPr>
          <p:cNvSpPr txBox="1"/>
          <p:nvPr/>
        </p:nvSpPr>
        <p:spPr>
          <a:xfrm>
            <a:off x="5055711" y="2544415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F0D1A-771C-4EAE-8CBE-AD1F968C1E7F}"/>
              </a:ext>
            </a:extLst>
          </p:cNvPr>
          <p:cNvSpPr txBox="1"/>
          <p:nvPr/>
        </p:nvSpPr>
        <p:spPr>
          <a:xfrm>
            <a:off x="3644356" y="2570917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FF0000"/>
                </a:solidFill>
              </a:rPr>
              <a:t>d</a:t>
            </a:r>
            <a:endParaRPr lang="en-IE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D3E0F-F445-408F-A9F4-6864D0B351D5}"/>
              </a:ext>
            </a:extLst>
          </p:cNvPr>
          <p:cNvSpPr txBox="1"/>
          <p:nvPr/>
        </p:nvSpPr>
        <p:spPr>
          <a:xfrm>
            <a:off x="7547116" y="2544415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EBA8A5-8062-45A0-8454-37C67564A7D4}"/>
              </a:ext>
            </a:extLst>
          </p:cNvPr>
          <p:cNvCxnSpPr/>
          <p:nvPr/>
        </p:nvCxnSpPr>
        <p:spPr>
          <a:xfrm>
            <a:off x="7719393" y="3083024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0B3D2E-8D4D-4935-9E0E-59E6FB1EE22F}"/>
              </a:ext>
            </a:extLst>
          </p:cNvPr>
          <p:cNvSpPr txBox="1"/>
          <p:nvPr/>
        </p:nvSpPr>
        <p:spPr>
          <a:xfrm>
            <a:off x="6467066" y="263674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C16A2F-BF5A-4017-B898-36D3DBDBF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2470" y="911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2AEC9D-72D1-4ED0-BC07-E992EF9AAD62}"/>
              </a:ext>
            </a:extLst>
          </p:cNvPr>
          <p:cNvSpPr txBox="1"/>
          <p:nvPr/>
        </p:nvSpPr>
        <p:spPr>
          <a:xfrm>
            <a:off x="5055711" y="2544415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F0D1A-771C-4EAE-8CBE-AD1F968C1E7F}"/>
              </a:ext>
            </a:extLst>
          </p:cNvPr>
          <p:cNvSpPr txBox="1"/>
          <p:nvPr/>
        </p:nvSpPr>
        <p:spPr>
          <a:xfrm>
            <a:off x="3644356" y="2570917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FF0000"/>
                </a:solidFill>
              </a:rPr>
              <a:t>d</a:t>
            </a:r>
            <a:endParaRPr lang="en-IE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D3E0F-F445-408F-A9F4-6864D0B351D5}"/>
              </a:ext>
            </a:extLst>
          </p:cNvPr>
          <p:cNvSpPr txBox="1"/>
          <p:nvPr/>
        </p:nvSpPr>
        <p:spPr>
          <a:xfrm>
            <a:off x="7547116" y="2544415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EBA8A5-8062-45A0-8454-37C67564A7D4}"/>
              </a:ext>
            </a:extLst>
          </p:cNvPr>
          <p:cNvCxnSpPr/>
          <p:nvPr/>
        </p:nvCxnSpPr>
        <p:spPr>
          <a:xfrm>
            <a:off x="7719393" y="3083024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0B3D2E-8D4D-4935-9E0E-59E6FB1EE22F}"/>
              </a:ext>
            </a:extLst>
          </p:cNvPr>
          <p:cNvSpPr txBox="1"/>
          <p:nvPr/>
        </p:nvSpPr>
        <p:spPr>
          <a:xfrm>
            <a:off x="6467066" y="263674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420E1-EB43-4737-AFE4-002D1850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" y="258311"/>
            <a:ext cx="2003669" cy="203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1C490-FE38-4D0C-BCCB-62352071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984" y="258311"/>
            <a:ext cx="3503365" cy="2032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3D8EC-301F-43AD-A448-5B62B76C6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354" y="94584"/>
            <a:ext cx="2448334" cy="298416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3E507E-A188-4954-9190-E78A30F16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8730" y="4992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9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479740-C4CA-46FD-AAC7-19CB799DC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14623" b="13423"/>
          <a:stretch/>
        </p:blipFill>
        <p:spPr>
          <a:xfrm rot="5400000">
            <a:off x="4204728" y="1111903"/>
            <a:ext cx="2371220" cy="245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CDD14-2354-4370-A0A1-4955198C14B0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F1BA6-6C3F-48A8-BE12-2C261F100664}"/>
              </a:ext>
            </a:extLst>
          </p:cNvPr>
          <p:cNvSpPr txBox="1"/>
          <p:nvPr/>
        </p:nvSpPr>
        <p:spPr>
          <a:xfrm>
            <a:off x="4923172" y="4707105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A1B42-B807-40CA-A56B-41C5E752B511}"/>
              </a:ext>
            </a:extLst>
          </p:cNvPr>
          <p:cNvSpPr txBox="1"/>
          <p:nvPr/>
        </p:nvSpPr>
        <p:spPr>
          <a:xfrm>
            <a:off x="7588500" y="4707105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E3A99-47DF-4884-933B-957EBE588D74}"/>
              </a:ext>
            </a:extLst>
          </p:cNvPr>
          <p:cNvSpPr txBox="1"/>
          <p:nvPr/>
        </p:nvSpPr>
        <p:spPr>
          <a:xfrm>
            <a:off x="6581077" y="4799437"/>
            <a:ext cx="52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FB87A9-515E-4D0E-AC0A-157CF844C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90" t="15886" r="1" b="13419"/>
          <a:stretch/>
        </p:blipFill>
        <p:spPr>
          <a:xfrm rot="5400000">
            <a:off x="7630265" y="1809374"/>
            <a:ext cx="975607" cy="24583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2DBFB2-4A7C-40DB-9AF5-560803CCE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3218" y="1139686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110029-EF43-403D-807B-465D78D23317}"/>
              </a:ext>
            </a:extLst>
          </p:cNvPr>
          <p:cNvSpPr txBox="1"/>
          <p:nvPr/>
        </p:nvSpPr>
        <p:spPr>
          <a:xfrm>
            <a:off x="10018643" y="2676939"/>
            <a:ext cx="99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4</a:t>
            </a:r>
          </a:p>
          <a:p>
            <a:pPr algn="ctr"/>
            <a:r>
              <a:rPr lang="en-IE" sz="2400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0746D-0BF7-4813-8707-8478EFCEFE69}"/>
              </a:ext>
            </a:extLst>
          </p:cNvPr>
          <p:cNvCxnSpPr/>
          <p:nvPr/>
        </p:nvCxnSpPr>
        <p:spPr>
          <a:xfrm>
            <a:off x="10296939" y="3111877"/>
            <a:ext cx="42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D220B1-EA56-44DE-8C1B-5A386505E26E}"/>
              </a:ext>
            </a:extLst>
          </p:cNvPr>
          <p:cNvCxnSpPr/>
          <p:nvPr/>
        </p:nvCxnSpPr>
        <p:spPr>
          <a:xfrm>
            <a:off x="8368747" y="2150895"/>
            <a:ext cx="1411357" cy="52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8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479740-C4CA-46FD-AAC7-19CB799DC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t="14623" b="13423"/>
          <a:stretch/>
        </p:blipFill>
        <p:spPr>
          <a:xfrm rot="5400000">
            <a:off x="4204728" y="1111903"/>
            <a:ext cx="2371220" cy="24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4136AE-3BD2-4A83-8087-C5619CD69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90" t="15886" r="1" b="13419"/>
          <a:stretch/>
        </p:blipFill>
        <p:spPr>
          <a:xfrm rot="5400000">
            <a:off x="7597818" y="1770491"/>
            <a:ext cx="972954" cy="245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A7994-7031-4C40-A9A0-B23F46934C9C}"/>
              </a:ext>
            </a:extLst>
          </p:cNvPr>
          <p:cNvSpPr txBox="1"/>
          <p:nvPr/>
        </p:nvSpPr>
        <p:spPr>
          <a:xfrm>
            <a:off x="5095467" y="473563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2B53C-4290-421D-BF8C-9F97D100EFA8}"/>
              </a:ext>
            </a:extLst>
          </p:cNvPr>
          <p:cNvSpPr txBox="1"/>
          <p:nvPr/>
        </p:nvSpPr>
        <p:spPr>
          <a:xfrm>
            <a:off x="6513459" y="4827963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4FDB-46A5-4B5D-AFFD-11835318FCEB}"/>
              </a:ext>
            </a:extLst>
          </p:cNvPr>
          <p:cNvSpPr txBox="1"/>
          <p:nvPr/>
        </p:nvSpPr>
        <p:spPr>
          <a:xfrm>
            <a:off x="7845297" y="4708404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99841-5166-4DEF-BF61-5169985EAEFE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0552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94ABA-3540-49DC-A2DA-BC6D0830EC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14623" b="13423"/>
          <a:stretch/>
        </p:blipFill>
        <p:spPr>
          <a:xfrm rot="5400000">
            <a:off x="4204728" y="1111903"/>
            <a:ext cx="2371220" cy="24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004C9C-3581-4ADF-801E-9492D5EC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15" t="14623" r="1" b="13423"/>
          <a:stretch/>
        </p:blipFill>
        <p:spPr>
          <a:xfrm rot="5400000">
            <a:off x="7320750" y="1455144"/>
            <a:ext cx="1681535" cy="248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46C803-54CA-452E-A7F0-E54D058ABC22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18DFE-A456-4601-A31E-5E20660E3750}"/>
              </a:ext>
            </a:extLst>
          </p:cNvPr>
          <p:cNvSpPr txBox="1"/>
          <p:nvPr/>
        </p:nvSpPr>
        <p:spPr>
          <a:xfrm>
            <a:off x="5055711" y="4735629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39345D-59D7-4020-8A2A-A98806EE8A48}"/>
              </a:ext>
            </a:extLst>
          </p:cNvPr>
          <p:cNvSpPr txBox="1"/>
          <p:nvPr/>
        </p:nvSpPr>
        <p:spPr>
          <a:xfrm>
            <a:off x="7571770" y="4735628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F604C-C2D7-4707-9C2B-467F2C07223E}"/>
              </a:ext>
            </a:extLst>
          </p:cNvPr>
          <p:cNvSpPr txBox="1"/>
          <p:nvPr/>
        </p:nvSpPr>
        <p:spPr>
          <a:xfrm>
            <a:off x="6648696" y="4827960"/>
            <a:ext cx="52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E6A612-D418-4318-89F9-379128DD9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3855" y="929684"/>
            <a:ext cx="609600" cy="6096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0EA937-7856-4A15-9404-6F99020330AD}"/>
              </a:ext>
            </a:extLst>
          </p:cNvPr>
          <p:cNvCxnSpPr/>
          <p:nvPr/>
        </p:nvCxnSpPr>
        <p:spPr>
          <a:xfrm>
            <a:off x="8368747" y="2150895"/>
            <a:ext cx="1411357" cy="52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AE3D74A-2403-4670-811B-6EB9A947F55B}"/>
              </a:ext>
            </a:extLst>
          </p:cNvPr>
          <p:cNvSpPr txBox="1"/>
          <p:nvPr/>
        </p:nvSpPr>
        <p:spPr>
          <a:xfrm>
            <a:off x="10018643" y="2676939"/>
            <a:ext cx="99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7</a:t>
            </a:r>
          </a:p>
          <a:p>
            <a:pPr algn="ctr"/>
            <a:r>
              <a:rPr lang="en-IE" sz="2400" dirty="0"/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D01E00-6610-45B0-8975-B4A34FE4A150}"/>
              </a:ext>
            </a:extLst>
          </p:cNvPr>
          <p:cNvCxnSpPr/>
          <p:nvPr/>
        </p:nvCxnSpPr>
        <p:spPr>
          <a:xfrm>
            <a:off x="10296939" y="3111877"/>
            <a:ext cx="42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5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94ABA-3540-49DC-A2DA-BC6D0830E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t="14623" b="13423"/>
          <a:stretch/>
        </p:blipFill>
        <p:spPr>
          <a:xfrm rot="5400000">
            <a:off x="4204728" y="1111903"/>
            <a:ext cx="2371220" cy="245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004C9C-3581-4ADF-801E-9492D5EC9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15" t="14623" r="1" b="13423"/>
          <a:stretch/>
        </p:blipFill>
        <p:spPr>
          <a:xfrm rot="5400000">
            <a:off x="7320750" y="1455144"/>
            <a:ext cx="1681535" cy="248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7AF11-A3C8-43A3-81CD-E6E74D2132AB}"/>
              </a:ext>
            </a:extLst>
          </p:cNvPr>
          <p:cNvSpPr txBox="1"/>
          <p:nvPr/>
        </p:nvSpPr>
        <p:spPr>
          <a:xfrm>
            <a:off x="5095467" y="473563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60ABE-5A75-4791-9BFE-072D57625DF6}"/>
              </a:ext>
            </a:extLst>
          </p:cNvPr>
          <p:cNvSpPr txBox="1"/>
          <p:nvPr/>
        </p:nvSpPr>
        <p:spPr>
          <a:xfrm>
            <a:off x="6513459" y="4827963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FB4F5-E9F3-42A6-AB8C-2A6C791D3033}"/>
              </a:ext>
            </a:extLst>
          </p:cNvPr>
          <p:cNvSpPr txBox="1"/>
          <p:nvPr/>
        </p:nvSpPr>
        <p:spPr>
          <a:xfrm>
            <a:off x="7828500" y="476521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2A40F-AA61-471E-AC03-1BB0D19DF343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6598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60D9C-D86E-4CC8-B2BA-E374D43FB83A}"/>
              </a:ext>
            </a:extLst>
          </p:cNvPr>
          <p:cNvSpPr txBox="1"/>
          <p:nvPr/>
        </p:nvSpPr>
        <p:spPr>
          <a:xfrm>
            <a:off x="5055711" y="2991841"/>
            <a:ext cx="99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u="sng" dirty="0">
                <a:solidFill>
                  <a:srgbClr val="00B050"/>
                </a:solidFill>
              </a:rPr>
              <a:t>a</a:t>
            </a:r>
            <a:endParaRPr lang="en-IE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3C8B-0E4E-46CB-A852-BD67E712D93F}"/>
              </a:ext>
            </a:extLst>
          </p:cNvPr>
          <p:cNvSpPr txBox="1"/>
          <p:nvPr/>
        </p:nvSpPr>
        <p:spPr>
          <a:xfrm>
            <a:off x="6513459" y="3176507"/>
            <a:ext cx="66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68115-963F-4D12-B398-C0AFD995B679}"/>
              </a:ext>
            </a:extLst>
          </p:cNvPr>
          <p:cNvSpPr txBox="1"/>
          <p:nvPr/>
        </p:nvSpPr>
        <p:spPr>
          <a:xfrm>
            <a:off x="7547113" y="3134543"/>
            <a:ext cx="99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7030A0"/>
                </a:solidFill>
              </a:rPr>
              <a:t>   1</a:t>
            </a:r>
            <a:r>
              <a:rPr lang="en-IE" sz="3200" u="sng" dirty="0">
                <a:solidFill>
                  <a:srgbClr val="7030A0"/>
                </a:solidFill>
              </a:rPr>
              <a:t> </a:t>
            </a:r>
          </a:p>
          <a:p>
            <a:r>
              <a:rPr lang="en-IE" sz="3200" dirty="0">
                <a:solidFill>
                  <a:srgbClr val="7030A0"/>
                </a:solidFill>
              </a:rPr>
              <a:t>  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27C73-FF27-410A-8D54-FA477E704BCE}"/>
              </a:ext>
            </a:extLst>
          </p:cNvPr>
          <p:cNvCxnSpPr/>
          <p:nvPr/>
        </p:nvCxnSpPr>
        <p:spPr>
          <a:xfrm>
            <a:off x="7719390" y="3673152"/>
            <a:ext cx="64935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4A3BD9-26BB-46BE-B0F1-432ABDF36A36}"/>
              </a:ext>
            </a:extLst>
          </p:cNvPr>
          <p:cNvSpPr txBox="1"/>
          <p:nvPr/>
        </p:nvSpPr>
        <p:spPr>
          <a:xfrm>
            <a:off x="4744278" y="3119695"/>
            <a:ext cx="3922635" cy="1106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04C9C-3581-4ADF-801E-9492D5EC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25" t="14623" r="1" b="13423"/>
          <a:stretch/>
        </p:blipFill>
        <p:spPr>
          <a:xfrm rot="5400000">
            <a:off x="7221303" y="1631674"/>
            <a:ext cx="1645530" cy="282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397E70-3D38-40D4-9147-7598D810344D}"/>
              </a:ext>
            </a:extLst>
          </p:cNvPr>
          <p:cNvSpPr txBox="1"/>
          <p:nvPr/>
        </p:nvSpPr>
        <p:spPr>
          <a:xfrm>
            <a:off x="344557" y="463826"/>
            <a:ext cx="241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u="sng" dirty="0" err="1">
                <a:solidFill>
                  <a:schemeClr val="accent2">
                    <a:lumMod val="75000"/>
                  </a:schemeClr>
                </a:solidFill>
              </a:rPr>
              <a:t>Sampla</a:t>
            </a:r>
            <a:r>
              <a:rPr lang="en-IE" sz="3200" b="1" u="sng" dirty="0">
                <a:solidFill>
                  <a:schemeClr val="accent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874DE-B90B-4B63-B55A-955606A7F591}"/>
              </a:ext>
            </a:extLst>
          </p:cNvPr>
          <p:cNvSpPr txBox="1"/>
          <p:nvPr/>
        </p:nvSpPr>
        <p:spPr>
          <a:xfrm>
            <a:off x="5055711" y="4735629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BFA04-75A4-455E-A652-CEF0C58B50A4}"/>
              </a:ext>
            </a:extLst>
          </p:cNvPr>
          <p:cNvSpPr txBox="1"/>
          <p:nvPr/>
        </p:nvSpPr>
        <p:spPr>
          <a:xfrm>
            <a:off x="7507304" y="4735628"/>
            <a:ext cx="11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b="1" dirty="0"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1E391-1DF1-42A2-B06B-F81A60FE8923}"/>
              </a:ext>
            </a:extLst>
          </p:cNvPr>
          <p:cNvSpPr txBox="1"/>
          <p:nvPr/>
        </p:nvSpPr>
        <p:spPr>
          <a:xfrm>
            <a:off x="6581077" y="4827960"/>
            <a:ext cx="52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/>
              <a:t>•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209028-3EF3-4AF7-B995-38AE3A3B1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4505" y="950405"/>
            <a:ext cx="609600" cy="6096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18724A-7CA5-47EB-AFEC-63098F42ECAB}"/>
              </a:ext>
            </a:extLst>
          </p:cNvPr>
          <p:cNvCxnSpPr/>
          <p:nvPr/>
        </p:nvCxnSpPr>
        <p:spPr>
          <a:xfrm>
            <a:off x="8368747" y="2150895"/>
            <a:ext cx="1411357" cy="52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162663-E5A9-4CA3-BF9B-F33AD565C75B}"/>
              </a:ext>
            </a:extLst>
          </p:cNvPr>
          <p:cNvCxnSpPr/>
          <p:nvPr/>
        </p:nvCxnSpPr>
        <p:spPr>
          <a:xfrm>
            <a:off x="10296939" y="3111877"/>
            <a:ext cx="426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4179EE-BD32-475C-8B60-C61BD519C826}"/>
              </a:ext>
            </a:extLst>
          </p:cNvPr>
          <p:cNvSpPr txBox="1"/>
          <p:nvPr/>
        </p:nvSpPr>
        <p:spPr>
          <a:xfrm>
            <a:off x="10018643" y="2676939"/>
            <a:ext cx="99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6</a:t>
            </a:r>
          </a:p>
          <a:p>
            <a:pPr algn="ctr"/>
            <a:r>
              <a:rPr lang="en-IE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762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1537</TotalTime>
  <Words>122</Words>
  <Application>Microsoft Office PowerPoint</Application>
  <PresentationFormat>Widescreen</PresentationFormat>
  <Paragraphs>90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deachúlacha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deachúlacha</dc:title>
  <dc:creator>User</dc:creator>
  <cp:lastModifiedBy>User</cp:lastModifiedBy>
  <cp:revision>29</cp:revision>
  <dcterms:created xsi:type="dcterms:W3CDTF">2020-06-10T12:58:48Z</dcterms:created>
  <dcterms:modified xsi:type="dcterms:W3CDTF">2020-06-11T14:37:57Z</dcterms:modified>
</cp:coreProperties>
</file>